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A7E94-01BE-4A40-A6BD-20FE7041BDC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4E6599-1885-4CE5-9F4B-2C011C8750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Relational database system for managing a library</a:t>
          </a:r>
        </a:p>
      </dgm:t>
    </dgm:pt>
    <dgm:pt modelId="{097658BC-469C-461F-BF29-FD5FD48AB9F3}" type="parTrans" cxnId="{BC613208-F925-46E9-8BB8-37237ACCC660}">
      <dgm:prSet/>
      <dgm:spPr/>
      <dgm:t>
        <a:bodyPr/>
        <a:lstStyle/>
        <a:p>
          <a:endParaRPr lang="en-US"/>
        </a:p>
      </dgm:t>
    </dgm:pt>
    <dgm:pt modelId="{C40FBB55-168E-4FBA-8621-FF5EF67A4CF6}" type="sibTrans" cxnId="{BC613208-F925-46E9-8BB8-37237ACCC6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0F16B5-5263-41B4-B9D0-51D54AE8A0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Built with SQL Server and C# Windows Forms</a:t>
          </a:r>
        </a:p>
      </dgm:t>
    </dgm:pt>
    <dgm:pt modelId="{4495F6DC-2EC7-4450-8A7C-787D747FA7CD}" type="parTrans" cxnId="{1FA18B3E-AD26-4446-A798-3A36654A9842}">
      <dgm:prSet/>
      <dgm:spPr/>
      <dgm:t>
        <a:bodyPr/>
        <a:lstStyle/>
        <a:p>
          <a:endParaRPr lang="en-US"/>
        </a:p>
      </dgm:t>
    </dgm:pt>
    <dgm:pt modelId="{A088EED8-8FA2-4C57-BA3A-C0F95C1372DB}" type="sibTrans" cxnId="{1FA18B3E-AD26-4446-A798-3A36654A98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7E79A6-3CB4-4433-96C4-D266D9232D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Implements full CRUD operations</a:t>
          </a:r>
        </a:p>
      </dgm:t>
    </dgm:pt>
    <dgm:pt modelId="{43CC1C5D-6106-4061-B9B3-EE94C934DE15}" type="parTrans" cxnId="{6901BD66-BC36-4B45-B5E8-8275C89F117B}">
      <dgm:prSet/>
      <dgm:spPr/>
      <dgm:t>
        <a:bodyPr/>
        <a:lstStyle/>
        <a:p>
          <a:endParaRPr lang="en-US"/>
        </a:p>
      </dgm:t>
    </dgm:pt>
    <dgm:pt modelId="{1EA26A2A-1FAF-4220-A1D0-096F20346C1B}" type="sibTrans" cxnId="{6901BD66-BC36-4B45-B5E8-8275C89F11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0D3BED9-84C6-445B-973B-EB30DB9D5F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Supports frontend interface</a:t>
          </a:r>
        </a:p>
      </dgm:t>
    </dgm:pt>
    <dgm:pt modelId="{CDA77002-26C0-4B2A-B369-AF734A56C07E}" type="parTrans" cxnId="{CBF44908-318C-46A2-AEDD-07F4DBD28E74}">
      <dgm:prSet/>
      <dgm:spPr/>
      <dgm:t>
        <a:bodyPr/>
        <a:lstStyle/>
        <a:p>
          <a:endParaRPr lang="en-US"/>
        </a:p>
      </dgm:t>
    </dgm:pt>
    <dgm:pt modelId="{B6BA83EC-2946-4D8D-B786-3BEB8149ADE4}" type="sibTrans" cxnId="{CBF44908-318C-46A2-AEDD-07F4DBD28E74}">
      <dgm:prSet/>
      <dgm:spPr/>
      <dgm:t>
        <a:bodyPr/>
        <a:lstStyle/>
        <a:p>
          <a:endParaRPr lang="en-US"/>
        </a:p>
      </dgm:t>
    </dgm:pt>
    <dgm:pt modelId="{2DC9D551-A761-415A-B110-75D9D2F64324}" type="pres">
      <dgm:prSet presAssocID="{4D8A7E94-01BE-4A40-A6BD-20FE7041BDC0}" presName="root" presStyleCnt="0">
        <dgm:presLayoutVars>
          <dgm:dir/>
          <dgm:resizeHandles val="exact"/>
        </dgm:presLayoutVars>
      </dgm:prSet>
      <dgm:spPr/>
    </dgm:pt>
    <dgm:pt modelId="{BD20B492-88F0-419B-8216-8AFF9AEF69E2}" type="pres">
      <dgm:prSet presAssocID="{4D8A7E94-01BE-4A40-A6BD-20FE7041BDC0}" presName="container" presStyleCnt="0">
        <dgm:presLayoutVars>
          <dgm:dir/>
          <dgm:resizeHandles val="exact"/>
        </dgm:presLayoutVars>
      </dgm:prSet>
      <dgm:spPr/>
    </dgm:pt>
    <dgm:pt modelId="{E44B1CAE-B3C9-4468-9D22-C0781A3BBFE2}" type="pres">
      <dgm:prSet presAssocID="{C04E6599-1885-4CE5-9F4B-2C011C87501E}" presName="compNode" presStyleCnt="0"/>
      <dgm:spPr/>
    </dgm:pt>
    <dgm:pt modelId="{9020C6E8-DB48-472A-8D49-6C3F09A5EEF5}" type="pres">
      <dgm:prSet presAssocID="{C04E6599-1885-4CE5-9F4B-2C011C87501E}" presName="iconBgRect" presStyleLbl="bgShp" presStyleIdx="0" presStyleCnt="4"/>
      <dgm:spPr/>
    </dgm:pt>
    <dgm:pt modelId="{2035E8B1-8121-4258-B0D6-DB20A58CCA79}" type="pres">
      <dgm:prSet presAssocID="{C04E6599-1885-4CE5-9F4B-2C011C8750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DF48081-B4D8-4760-A683-C42A8931A34E}" type="pres">
      <dgm:prSet presAssocID="{C04E6599-1885-4CE5-9F4B-2C011C87501E}" presName="spaceRect" presStyleCnt="0"/>
      <dgm:spPr/>
    </dgm:pt>
    <dgm:pt modelId="{EB61F270-11BD-4036-9856-C720F35C8B27}" type="pres">
      <dgm:prSet presAssocID="{C04E6599-1885-4CE5-9F4B-2C011C87501E}" presName="textRect" presStyleLbl="revTx" presStyleIdx="0" presStyleCnt="4">
        <dgm:presLayoutVars>
          <dgm:chMax val="1"/>
          <dgm:chPref val="1"/>
        </dgm:presLayoutVars>
      </dgm:prSet>
      <dgm:spPr/>
    </dgm:pt>
    <dgm:pt modelId="{646C4355-F2B5-4C38-9432-501E3AFC5D78}" type="pres">
      <dgm:prSet presAssocID="{C40FBB55-168E-4FBA-8621-FF5EF67A4CF6}" presName="sibTrans" presStyleLbl="sibTrans2D1" presStyleIdx="0" presStyleCnt="0"/>
      <dgm:spPr/>
    </dgm:pt>
    <dgm:pt modelId="{D1CA2145-01AC-4CDA-BA1E-BF310539C389}" type="pres">
      <dgm:prSet presAssocID="{F60F16B5-5263-41B4-B9D0-51D54AE8A063}" presName="compNode" presStyleCnt="0"/>
      <dgm:spPr/>
    </dgm:pt>
    <dgm:pt modelId="{1F6B2F93-7969-434A-8015-C2D443E2AF93}" type="pres">
      <dgm:prSet presAssocID="{F60F16B5-5263-41B4-B9D0-51D54AE8A063}" presName="iconBgRect" presStyleLbl="bgShp" presStyleIdx="1" presStyleCnt="4"/>
      <dgm:spPr/>
    </dgm:pt>
    <dgm:pt modelId="{F0FCDF03-5E31-49E7-B8A2-CE09211AC42A}" type="pres">
      <dgm:prSet presAssocID="{F60F16B5-5263-41B4-B9D0-51D54AE8A0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CD9AD3A-5A65-4797-A946-36B92D814F18}" type="pres">
      <dgm:prSet presAssocID="{F60F16B5-5263-41B4-B9D0-51D54AE8A063}" presName="spaceRect" presStyleCnt="0"/>
      <dgm:spPr/>
    </dgm:pt>
    <dgm:pt modelId="{2D85E8E8-2963-4883-8C4C-E47E106E77D9}" type="pres">
      <dgm:prSet presAssocID="{F60F16B5-5263-41B4-B9D0-51D54AE8A063}" presName="textRect" presStyleLbl="revTx" presStyleIdx="1" presStyleCnt="4">
        <dgm:presLayoutVars>
          <dgm:chMax val="1"/>
          <dgm:chPref val="1"/>
        </dgm:presLayoutVars>
      </dgm:prSet>
      <dgm:spPr/>
    </dgm:pt>
    <dgm:pt modelId="{A90E9A32-89C4-4FC9-8FC2-8A06CF1F05C0}" type="pres">
      <dgm:prSet presAssocID="{A088EED8-8FA2-4C57-BA3A-C0F95C1372DB}" presName="sibTrans" presStyleLbl="sibTrans2D1" presStyleIdx="0" presStyleCnt="0"/>
      <dgm:spPr/>
    </dgm:pt>
    <dgm:pt modelId="{00152B2F-6CEB-4974-AB79-44594B761623}" type="pres">
      <dgm:prSet presAssocID="{3F7E79A6-3CB4-4433-96C4-D266D9232DD0}" presName="compNode" presStyleCnt="0"/>
      <dgm:spPr/>
    </dgm:pt>
    <dgm:pt modelId="{2976F6D6-6DF8-419C-9018-163AC3727661}" type="pres">
      <dgm:prSet presAssocID="{3F7E79A6-3CB4-4433-96C4-D266D9232DD0}" presName="iconBgRect" presStyleLbl="bgShp" presStyleIdx="2" presStyleCnt="4"/>
      <dgm:spPr/>
    </dgm:pt>
    <dgm:pt modelId="{B3D8575E-3C49-47E9-8132-5682C5636EC5}" type="pres">
      <dgm:prSet presAssocID="{3F7E79A6-3CB4-4433-96C4-D266D9232DD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7F9C5267-4B99-4A83-978F-E30A975102CF}" type="pres">
      <dgm:prSet presAssocID="{3F7E79A6-3CB4-4433-96C4-D266D9232DD0}" presName="spaceRect" presStyleCnt="0"/>
      <dgm:spPr/>
    </dgm:pt>
    <dgm:pt modelId="{EA9B836A-8021-44AC-90B1-D94D349D254F}" type="pres">
      <dgm:prSet presAssocID="{3F7E79A6-3CB4-4433-96C4-D266D9232DD0}" presName="textRect" presStyleLbl="revTx" presStyleIdx="2" presStyleCnt="4">
        <dgm:presLayoutVars>
          <dgm:chMax val="1"/>
          <dgm:chPref val="1"/>
        </dgm:presLayoutVars>
      </dgm:prSet>
      <dgm:spPr/>
    </dgm:pt>
    <dgm:pt modelId="{3244D83B-AE8F-4C23-AA51-9AFEB126AB08}" type="pres">
      <dgm:prSet presAssocID="{1EA26A2A-1FAF-4220-A1D0-096F20346C1B}" presName="sibTrans" presStyleLbl="sibTrans2D1" presStyleIdx="0" presStyleCnt="0"/>
      <dgm:spPr/>
    </dgm:pt>
    <dgm:pt modelId="{F7F37BE4-B6B4-47F9-B176-95174AD6ED66}" type="pres">
      <dgm:prSet presAssocID="{C0D3BED9-84C6-445B-973B-EB30DB9D5F7C}" presName="compNode" presStyleCnt="0"/>
      <dgm:spPr/>
    </dgm:pt>
    <dgm:pt modelId="{972F606F-3136-4290-A89D-9AFEAAF5D8AD}" type="pres">
      <dgm:prSet presAssocID="{C0D3BED9-84C6-445B-973B-EB30DB9D5F7C}" presName="iconBgRect" presStyleLbl="bgShp" presStyleIdx="3" presStyleCnt="4"/>
      <dgm:spPr/>
    </dgm:pt>
    <dgm:pt modelId="{870BDEC1-E3E3-4DD9-8783-828D824B9C98}" type="pres">
      <dgm:prSet presAssocID="{C0D3BED9-84C6-445B-973B-EB30DB9D5F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D642B55-0D9F-40F1-AE21-7928AA1FE68E}" type="pres">
      <dgm:prSet presAssocID="{C0D3BED9-84C6-445B-973B-EB30DB9D5F7C}" presName="spaceRect" presStyleCnt="0"/>
      <dgm:spPr/>
    </dgm:pt>
    <dgm:pt modelId="{2074A0B8-48D5-452E-8C89-D1B8F7B33FDC}" type="pres">
      <dgm:prSet presAssocID="{C0D3BED9-84C6-445B-973B-EB30DB9D5F7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C613208-F925-46E9-8BB8-37237ACCC660}" srcId="{4D8A7E94-01BE-4A40-A6BD-20FE7041BDC0}" destId="{C04E6599-1885-4CE5-9F4B-2C011C87501E}" srcOrd="0" destOrd="0" parTransId="{097658BC-469C-461F-BF29-FD5FD48AB9F3}" sibTransId="{C40FBB55-168E-4FBA-8621-FF5EF67A4CF6}"/>
    <dgm:cxn modelId="{CBF44908-318C-46A2-AEDD-07F4DBD28E74}" srcId="{4D8A7E94-01BE-4A40-A6BD-20FE7041BDC0}" destId="{C0D3BED9-84C6-445B-973B-EB30DB9D5F7C}" srcOrd="3" destOrd="0" parTransId="{CDA77002-26C0-4B2A-B369-AF734A56C07E}" sibTransId="{B6BA83EC-2946-4D8D-B786-3BEB8149ADE4}"/>
    <dgm:cxn modelId="{F7608F19-9705-4502-A290-7D369C7F9BCD}" type="presOf" srcId="{C04E6599-1885-4CE5-9F4B-2C011C87501E}" destId="{EB61F270-11BD-4036-9856-C720F35C8B27}" srcOrd="0" destOrd="0" presId="urn:microsoft.com/office/officeart/2018/2/layout/IconCircleList"/>
    <dgm:cxn modelId="{1FA18B3E-AD26-4446-A798-3A36654A9842}" srcId="{4D8A7E94-01BE-4A40-A6BD-20FE7041BDC0}" destId="{F60F16B5-5263-41B4-B9D0-51D54AE8A063}" srcOrd="1" destOrd="0" parTransId="{4495F6DC-2EC7-4450-8A7C-787D747FA7CD}" sibTransId="{A088EED8-8FA2-4C57-BA3A-C0F95C1372DB}"/>
    <dgm:cxn modelId="{6901BD66-BC36-4B45-B5E8-8275C89F117B}" srcId="{4D8A7E94-01BE-4A40-A6BD-20FE7041BDC0}" destId="{3F7E79A6-3CB4-4433-96C4-D266D9232DD0}" srcOrd="2" destOrd="0" parTransId="{43CC1C5D-6106-4061-B9B3-EE94C934DE15}" sibTransId="{1EA26A2A-1FAF-4220-A1D0-096F20346C1B}"/>
    <dgm:cxn modelId="{38E3124E-8B60-44BA-837E-D08C7F7A91DC}" type="presOf" srcId="{F60F16B5-5263-41B4-B9D0-51D54AE8A063}" destId="{2D85E8E8-2963-4883-8C4C-E47E106E77D9}" srcOrd="0" destOrd="0" presId="urn:microsoft.com/office/officeart/2018/2/layout/IconCircleList"/>
    <dgm:cxn modelId="{13A24C53-8F8D-46F1-BA6B-67ABC4D54BB8}" type="presOf" srcId="{4D8A7E94-01BE-4A40-A6BD-20FE7041BDC0}" destId="{2DC9D551-A761-415A-B110-75D9D2F64324}" srcOrd="0" destOrd="0" presId="urn:microsoft.com/office/officeart/2018/2/layout/IconCircleList"/>
    <dgm:cxn modelId="{22368E54-519B-4D98-8792-3DEB6F99B4C6}" type="presOf" srcId="{1EA26A2A-1FAF-4220-A1D0-096F20346C1B}" destId="{3244D83B-AE8F-4C23-AA51-9AFEB126AB08}" srcOrd="0" destOrd="0" presId="urn:microsoft.com/office/officeart/2018/2/layout/IconCircleList"/>
    <dgm:cxn modelId="{53F2A059-35FC-437F-B9CE-D6D4F9516BB2}" type="presOf" srcId="{C0D3BED9-84C6-445B-973B-EB30DB9D5F7C}" destId="{2074A0B8-48D5-452E-8C89-D1B8F7B33FDC}" srcOrd="0" destOrd="0" presId="urn:microsoft.com/office/officeart/2018/2/layout/IconCircleList"/>
    <dgm:cxn modelId="{9BFA31D1-F181-4375-9379-F742486853D2}" type="presOf" srcId="{3F7E79A6-3CB4-4433-96C4-D266D9232DD0}" destId="{EA9B836A-8021-44AC-90B1-D94D349D254F}" srcOrd="0" destOrd="0" presId="urn:microsoft.com/office/officeart/2018/2/layout/IconCircleList"/>
    <dgm:cxn modelId="{C91AC2D6-2C1C-438A-896A-30A0ECDF4A41}" type="presOf" srcId="{A088EED8-8FA2-4C57-BA3A-C0F95C1372DB}" destId="{A90E9A32-89C4-4FC9-8FC2-8A06CF1F05C0}" srcOrd="0" destOrd="0" presId="urn:microsoft.com/office/officeart/2018/2/layout/IconCircleList"/>
    <dgm:cxn modelId="{171D85D9-1F1E-4935-9273-4D1A42241FE3}" type="presOf" srcId="{C40FBB55-168E-4FBA-8621-FF5EF67A4CF6}" destId="{646C4355-F2B5-4C38-9432-501E3AFC5D78}" srcOrd="0" destOrd="0" presId="urn:microsoft.com/office/officeart/2018/2/layout/IconCircleList"/>
    <dgm:cxn modelId="{856F1821-6E4E-436C-859A-0219C397B354}" type="presParOf" srcId="{2DC9D551-A761-415A-B110-75D9D2F64324}" destId="{BD20B492-88F0-419B-8216-8AFF9AEF69E2}" srcOrd="0" destOrd="0" presId="urn:microsoft.com/office/officeart/2018/2/layout/IconCircleList"/>
    <dgm:cxn modelId="{54B3ACBE-3096-48F6-A4A5-F63C97D02DD4}" type="presParOf" srcId="{BD20B492-88F0-419B-8216-8AFF9AEF69E2}" destId="{E44B1CAE-B3C9-4468-9D22-C0781A3BBFE2}" srcOrd="0" destOrd="0" presId="urn:microsoft.com/office/officeart/2018/2/layout/IconCircleList"/>
    <dgm:cxn modelId="{BE957266-331C-4FDD-A67E-1B5FE069E938}" type="presParOf" srcId="{E44B1CAE-B3C9-4468-9D22-C0781A3BBFE2}" destId="{9020C6E8-DB48-472A-8D49-6C3F09A5EEF5}" srcOrd="0" destOrd="0" presId="urn:microsoft.com/office/officeart/2018/2/layout/IconCircleList"/>
    <dgm:cxn modelId="{1DA0C300-7E87-49EA-B465-D79A71112F82}" type="presParOf" srcId="{E44B1CAE-B3C9-4468-9D22-C0781A3BBFE2}" destId="{2035E8B1-8121-4258-B0D6-DB20A58CCA79}" srcOrd="1" destOrd="0" presId="urn:microsoft.com/office/officeart/2018/2/layout/IconCircleList"/>
    <dgm:cxn modelId="{C3905444-B86E-437D-B943-D08039B4836D}" type="presParOf" srcId="{E44B1CAE-B3C9-4468-9D22-C0781A3BBFE2}" destId="{1DF48081-B4D8-4760-A683-C42A8931A34E}" srcOrd="2" destOrd="0" presId="urn:microsoft.com/office/officeart/2018/2/layout/IconCircleList"/>
    <dgm:cxn modelId="{6C388ECA-9514-4850-B05E-91B9332C4EA1}" type="presParOf" srcId="{E44B1CAE-B3C9-4468-9D22-C0781A3BBFE2}" destId="{EB61F270-11BD-4036-9856-C720F35C8B27}" srcOrd="3" destOrd="0" presId="urn:microsoft.com/office/officeart/2018/2/layout/IconCircleList"/>
    <dgm:cxn modelId="{9A6F926C-1FBE-4122-A911-5D9DAEC1368D}" type="presParOf" srcId="{BD20B492-88F0-419B-8216-8AFF9AEF69E2}" destId="{646C4355-F2B5-4C38-9432-501E3AFC5D78}" srcOrd="1" destOrd="0" presId="urn:microsoft.com/office/officeart/2018/2/layout/IconCircleList"/>
    <dgm:cxn modelId="{E36D2A25-9CB4-4CF0-9F01-D7921A9586D5}" type="presParOf" srcId="{BD20B492-88F0-419B-8216-8AFF9AEF69E2}" destId="{D1CA2145-01AC-4CDA-BA1E-BF310539C389}" srcOrd="2" destOrd="0" presId="urn:microsoft.com/office/officeart/2018/2/layout/IconCircleList"/>
    <dgm:cxn modelId="{10F69F3C-CD0E-4ED5-9FAB-24451AA753A2}" type="presParOf" srcId="{D1CA2145-01AC-4CDA-BA1E-BF310539C389}" destId="{1F6B2F93-7969-434A-8015-C2D443E2AF93}" srcOrd="0" destOrd="0" presId="urn:microsoft.com/office/officeart/2018/2/layout/IconCircleList"/>
    <dgm:cxn modelId="{80433D44-17DA-4A34-B3DE-88ADF0A90261}" type="presParOf" srcId="{D1CA2145-01AC-4CDA-BA1E-BF310539C389}" destId="{F0FCDF03-5E31-49E7-B8A2-CE09211AC42A}" srcOrd="1" destOrd="0" presId="urn:microsoft.com/office/officeart/2018/2/layout/IconCircleList"/>
    <dgm:cxn modelId="{B28BBB65-6C16-4AFB-A063-A0F053DCE423}" type="presParOf" srcId="{D1CA2145-01AC-4CDA-BA1E-BF310539C389}" destId="{1CD9AD3A-5A65-4797-A946-36B92D814F18}" srcOrd="2" destOrd="0" presId="urn:microsoft.com/office/officeart/2018/2/layout/IconCircleList"/>
    <dgm:cxn modelId="{E7BF9920-3AE4-4927-93AC-B3F0228625A3}" type="presParOf" srcId="{D1CA2145-01AC-4CDA-BA1E-BF310539C389}" destId="{2D85E8E8-2963-4883-8C4C-E47E106E77D9}" srcOrd="3" destOrd="0" presId="urn:microsoft.com/office/officeart/2018/2/layout/IconCircleList"/>
    <dgm:cxn modelId="{AB07DCCF-3EC7-46F5-86C8-E42A5C0FB3FB}" type="presParOf" srcId="{BD20B492-88F0-419B-8216-8AFF9AEF69E2}" destId="{A90E9A32-89C4-4FC9-8FC2-8A06CF1F05C0}" srcOrd="3" destOrd="0" presId="urn:microsoft.com/office/officeart/2018/2/layout/IconCircleList"/>
    <dgm:cxn modelId="{1059CD59-E397-4DDC-9AC5-BE5F1D6FA99F}" type="presParOf" srcId="{BD20B492-88F0-419B-8216-8AFF9AEF69E2}" destId="{00152B2F-6CEB-4974-AB79-44594B761623}" srcOrd="4" destOrd="0" presId="urn:microsoft.com/office/officeart/2018/2/layout/IconCircleList"/>
    <dgm:cxn modelId="{E95F0E02-6FF0-4941-AEB0-2B8BF7AF6DBB}" type="presParOf" srcId="{00152B2F-6CEB-4974-AB79-44594B761623}" destId="{2976F6D6-6DF8-419C-9018-163AC3727661}" srcOrd="0" destOrd="0" presId="urn:microsoft.com/office/officeart/2018/2/layout/IconCircleList"/>
    <dgm:cxn modelId="{40BACDDB-EB7B-44FF-ADAF-41AF70C473C4}" type="presParOf" srcId="{00152B2F-6CEB-4974-AB79-44594B761623}" destId="{B3D8575E-3C49-47E9-8132-5682C5636EC5}" srcOrd="1" destOrd="0" presId="urn:microsoft.com/office/officeart/2018/2/layout/IconCircleList"/>
    <dgm:cxn modelId="{80C6A4DE-C6A6-44A2-AC45-85392F030D46}" type="presParOf" srcId="{00152B2F-6CEB-4974-AB79-44594B761623}" destId="{7F9C5267-4B99-4A83-978F-E30A975102CF}" srcOrd="2" destOrd="0" presId="urn:microsoft.com/office/officeart/2018/2/layout/IconCircleList"/>
    <dgm:cxn modelId="{89274E42-2E6A-48A2-AD51-B9AAFE6A04BE}" type="presParOf" srcId="{00152B2F-6CEB-4974-AB79-44594B761623}" destId="{EA9B836A-8021-44AC-90B1-D94D349D254F}" srcOrd="3" destOrd="0" presId="urn:microsoft.com/office/officeart/2018/2/layout/IconCircleList"/>
    <dgm:cxn modelId="{A7B8E4B0-4F96-4629-8292-88F63E0A7B2C}" type="presParOf" srcId="{BD20B492-88F0-419B-8216-8AFF9AEF69E2}" destId="{3244D83B-AE8F-4C23-AA51-9AFEB126AB08}" srcOrd="5" destOrd="0" presId="urn:microsoft.com/office/officeart/2018/2/layout/IconCircleList"/>
    <dgm:cxn modelId="{35F4E7A5-53E7-4ADB-8ADD-D250C5EFA0FA}" type="presParOf" srcId="{BD20B492-88F0-419B-8216-8AFF9AEF69E2}" destId="{F7F37BE4-B6B4-47F9-B176-95174AD6ED66}" srcOrd="6" destOrd="0" presId="urn:microsoft.com/office/officeart/2018/2/layout/IconCircleList"/>
    <dgm:cxn modelId="{32126C06-AD31-4CFB-A69E-8B9A8B964775}" type="presParOf" srcId="{F7F37BE4-B6B4-47F9-B176-95174AD6ED66}" destId="{972F606F-3136-4290-A89D-9AFEAAF5D8AD}" srcOrd="0" destOrd="0" presId="urn:microsoft.com/office/officeart/2018/2/layout/IconCircleList"/>
    <dgm:cxn modelId="{B8C8C4CD-AE92-4E0B-93FD-878312C8A520}" type="presParOf" srcId="{F7F37BE4-B6B4-47F9-B176-95174AD6ED66}" destId="{870BDEC1-E3E3-4DD9-8783-828D824B9C98}" srcOrd="1" destOrd="0" presId="urn:microsoft.com/office/officeart/2018/2/layout/IconCircleList"/>
    <dgm:cxn modelId="{5726311E-CB0B-4013-9871-08AC084B1F5B}" type="presParOf" srcId="{F7F37BE4-B6B4-47F9-B176-95174AD6ED66}" destId="{8D642B55-0D9F-40F1-AE21-7928AA1FE68E}" srcOrd="2" destOrd="0" presId="urn:microsoft.com/office/officeart/2018/2/layout/IconCircleList"/>
    <dgm:cxn modelId="{8CE0FDBA-2A3C-4496-8F9A-8271227CC6D6}" type="presParOf" srcId="{F7F37BE4-B6B4-47F9-B176-95174AD6ED66}" destId="{2074A0B8-48D5-452E-8C89-D1B8F7B33FD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5CB709-C841-4E57-ADAD-DABFF4C560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1077FD-E824-4AF7-A47E-147D8EE5DC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Enhanced ERD created with generalization (Person → Member/Staff)</a:t>
          </a:r>
        </a:p>
      </dgm:t>
    </dgm:pt>
    <dgm:pt modelId="{FE479D21-4FBE-44BA-B57E-3CE0C8A6ADD2}" type="parTrans" cxnId="{DB1E5516-8D89-48DC-B56B-8493EAE01989}">
      <dgm:prSet/>
      <dgm:spPr/>
      <dgm:t>
        <a:bodyPr/>
        <a:lstStyle/>
        <a:p>
          <a:endParaRPr lang="en-US"/>
        </a:p>
      </dgm:t>
    </dgm:pt>
    <dgm:pt modelId="{1C2BB90E-3225-48D6-B056-F458B23C9E56}" type="sibTrans" cxnId="{DB1E5516-8D89-48DC-B56B-8493EAE01989}">
      <dgm:prSet/>
      <dgm:spPr/>
      <dgm:t>
        <a:bodyPr/>
        <a:lstStyle/>
        <a:p>
          <a:endParaRPr lang="en-US"/>
        </a:p>
      </dgm:t>
    </dgm:pt>
    <dgm:pt modelId="{82B65836-B549-4685-B9CF-7CD05FFD24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13 normalized tables</a:t>
          </a:r>
        </a:p>
      </dgm:t>
    </dgm:pt>
    <dgm:pt modelId="{97505FA1-2F50-450F-A54B-066BDAC2ECE8}" type="parTrans" cxnId="{FBD3A704-94A0-4F10-B4EA-4F2915063EFA}">
      <dgm:prSet/>
      <dgm:spPr/>
      <dgm:t>
        <a:bodyPr/>
        <a:lstStyle/>
        <a:p>
          <a:endParaRPr lang="en-US"/>
        </a:p>
      </dgm:t>
    </dgm:pt>
    <dgm:pt modelId="{CFB92AEC-283B-40B1-A620-57A54B553141}" type="sibTrans" cxnId="{FBD3A704-94A0-4F10-B4EA-4F2915063EFA}">
      <dgm:prSet/>
      <dgm:spPr/>
      <dgm:t>
        <a:bodyPr/>
        <a:lstStyle/>
        <a:p>
          <a:endParaRPr lang="en-US"/>
        </a:p>
      </dgm:t>
    </dgm:pt>
    <dgm:pt modelId="{50334AFF-EC52-4D80-8B19-D0B0F6FC44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relationships mapped via foreign keys</a:t>
          </a:r>
        </a:p>
      </dgm:t>
    </dgm:pt>
    <dgm:pt modelId="{9FAB5E0E-19BB-4490-A7A0-70D99EBFD72C}" type="parTrans" cxnId="{E3528133-BF8D-4032-ACB1-2131A3B6FAE2}">
      <dgm:prSet/>
      <dgm:spPr/>
      <dgm:t>
        <a:bodyPr/>
        <a:lstStyle/>
        <a:p>
          <a:endParaRPr lang="en-US"/>
        </a:p>
      </dgm:t>
    </dgm:pt>
    <dgm:pt modelId="{6FB03F5D-7A73-41E8-80E9-E223A50CB3EB}" type="sibTrans" cxnId="{E3528133-BF8D-4032-ACB1-2131A3B6FAE2}">
      <dgm:prSet/>
      <dgm:spPr/>
      <dgm:t>
        <a:bodyPr/>
        <a:lstStyle/>
        <a:p>
          <a:endParaRPr lang="en-US"/>
        </a:p>
      </dgm:t>
    </dgm:pt>
    <dgm:pt modelId="{140A7078-36A9-42E1-8A1B-B8870E614497}" type="pres">
      <dgm:prSet presAssocID="{C25CB709-C841-4E57-ADAD-DABFF4C560D8}" presName="root" presStyleCnt="0">
        <dgm:presLayoutVars>
          <dgm:dir/>
          <dgm:resizeHandles val="exact"/>
        </dgm:presLayoutVars>
      </dgm:prSet>
      <dgm:spPr/>
    </dgm:pt>
    <dgm:pt modelId="{FB355B77-7650-4F60-82FC-2AC502DC4324}" type="pres">
      <dgm:prSet presAssocID="{5B1077FD-E824-4AF7-A47E-147D8EE5DC8F}" presName="compNode" presStyleCnt="0"/>
      <dgm:spPr/>
    </dgm:pt>
    <dgm:pt modelId="{E050FF6C-EFF1-4008-A6EF-5768250B5CF7}" type="pres">
      <dgm:prSet presAssocID="{5B1077FD-E824-4AF7-A47E-147D8EE5DC8F}" presName="bgRect" presStyleLbl="bgShp" presStyleIdx="0" presStyleCnt="3"/>
      <dgm:spPr/>
    </dgm:pt>
    <dgm:pt modelId="{2353676E-C866-4E7A-ACB9-0DB7E74B6369}" type="pres">
      <dgm:prSet presAssocID="{5B1077FD-E824-4AF7-A47E-147D8EE5DC8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506DAF87-1244-49E3-968B-09BDD6ACF45B}" type="pres">
      <dgm:prSet presAssocID="{5B1077FD-E824-4AF7-A47E-147D8EE5DC8F}" presName="spaceRect" presStyleCnt="0"/>
      <dgm:spPr/>
    </dgm:pt>
    <dgm:pt modelId="{6A5C6D53-A01E-4CBA-9EA5-26DE42075761}" type="pres">
      <dgm:prSet presAssocID="{5B1077FD-E824-4AF7-A47E-147D8EE5DC8F}" presName="parTx" presStyleLbl="revTx" presStyleIdx="0" presStyleCnt="3">
        <dgm:presLayoutVars>
          <dgm:chMax val="0"/>
          <dgm:chPref val="0"/>
        </dgm:presLayoutVars>
      </dgm:prSet>
      <dgm:spPr/>
    </dgm:pt>
    <dgm:pt modelId="{39C59753-4E55-4C06-A56F-A3EA7CA1A266}" type="pres">
      <dgm:prSet presAssocID="{1C2BB90E-3225-48D6-B056-F458B23C9E56}" presName="sibTrans" presStyleCnt="0"/>
      <dgm:spPr/>
    </dgm:pt>
    <dgm:pt modelId="{F09EC1C4-6D5D-4D2D-9522-E08BFE3A7BD8}" type="pres">
      <dgm:prSet presAssocID="{82B65836-B549-4685-B9CF-7CD05FFD2460}" presName="compNode" presStyleCnt="0"/>
      <dgm:spPr/>
    </dgm:pt>
    <dgm:pt modelId="{6331B63E-9C07-4CDF-987E-DF3E3C5F2E4C}" type="pres">
      <dgm:prSet presAssocID="{82B65836-B549-4685-B9CF-7CD05FFD2460}" presName="bgRect" presStyleLbl="bgShp" presStyleIdx="1" presStyleCnt="3"/>
      <dgm:spPr/>
    </dgm:pt>
    <dgm:pt modelId="{0AC4C462-E1E4-4731-AA58-2B59CAAFACEA}" type="pres">
      <dgm:prSet presAssocID="{82B65836-B549-4685-B9CF-7CD05FFD24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5BB90F1-70E0-467D-AE92-260A21461870}" type="pres">
      <dgm:prSet presAssocID="{82B65836-B549-4685-B9CF-7CD05FFD2460}" presName="spaceRect" presStyleCnt="0"/>
      <dgm:spPr/>
    </dgm:pt>
    <dgm:pt modelId="{50306BE9-40BD-4700-8509-AB99E8FB5BBC}" type="pres">
      <dgm:prSet presAssocID="{82B65836-B549-4685-B9CF-7CD05FFD2460}" presName="parTx" presStyleLbl="revTx" presStyleIdx="1" presStyleCnt="3">
        <dgm:presLayoutVars>
          <dgm:chMax val="0"/>
          <dgm:chPref val="0"/>
        </dgm:presLayoutVars>
      </dgm:prSet>
      <dgm:spPr/>
    </dgm:pt>
    <dgm:pt modelId="{119CE6F3-AA93-43D3-BC7D-F7B12773F261}" type="pres">
      <dgm:prSet presAssocID="{CFB92AEC-283B-40B1-A620-57A54B553141}" presName="sibTrans" presStyleCnt="0"/>
      <dgm:spPr/>
    </dgm:pt>
    <dgm:pt modelId="{301735E1-FBB5-4856-85DF-CCD5035976E6}" type="pres">
      <dgm:prSet presAssocID="{50334AFF-EC52-4D80-8B19-D0B0F6FC4410}" presName="compNode" presStyleCnt="0"/>
      <dgm:spPr/>
    </dgm:pt>
    <dgm:pt modelId="{121742D4-7C6E-47F8-8E18-CC4BCCE8431D}" type="pres">
      <dgm:prSet presAssocID="{50334AFF-EC52-4D80-8B19-D0B0F6FC4410}" presName="bgRect" presStyleLbl="bgShp" presStyleIdx="2" presStyleCnt="3"/>
      <dgm:spPr/>
    </dgm:pt>
    <dgm:pt modelId="{E707641D-4D64-41C9-A60E-49AB637B629D}" type="pres">
      <dgm:prSet presAssocID="{50334AFF-EC52-4D80-8B19-D0B0F6FC44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CFE5D46-46A3-49BD-9DB7-21F058E8D32D}" type="pres">
      <dgm:prSet presAssocID="{50334AFF-EC52-4D80-8B19-D0B0F6FC4410}" presName="spaceRect" presStyleCnt="0"/>
      <dgm:spPr/>
    </dgm:pt>
    <dgm:pt modelId="{0061BB4D-1609-4CC7-A1EF-53FCEA195BD2}" type="pres">
      <dgm:prSet presAssocID="{50334AFF-EC52-4D80-8B19-D0B0F6FC441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D3A704-94A0-4F10-B4EA-4F2915063EFA}" srcId="{C25CB709-C841-4E57-ADAD-DABFF4C560D8}" destId="{82B65836-B549-4685-B9CF-7CD05FFD2460}" srcOrd="1" destOrd="0" parTransId="{97505FA1-2F50-450F-A54B-066BDAC2ECE8}" sibTransId="{CFB92AEC-283B-40B1-A620-57A54B553141}"/>
    <dgm:cxn modelId="{DB1E5516-8D89-48DC-B56B-8493EAE01989}" srcId="{C25CB709-C841-4E57-ADAD-DABFF4C560D8}" destId="{5B1077FD-E824-4AF7-A47E-147D8EE5DC8F}" srcOrd="0" destOrd="0" parTransId="{FE479D21-4FBE-44BA-B57E-3CE0C8A6ADD2}" sibTransId="{1C2BB90E-3225-48D6-B056-F458B23C9E56}"/>
    <dgm:cxn modelId="{16A4CE1F-1B97-4950-9A28-B4400F06D794}" type="presOf" srcId="{50334AFF-EC52-4D80-8B19-D0B0F6FC4410}" destId="{0061BB4D-1609-4CC7-A1EF-53FCEA195BD2}" srcOrd="0" destOrd="0" presId="urn:microsoft.com/office/officeart/2018/2/layout/IconVerticalSolidList"/>
    <dgm:cxn modelId="{7C1CC922-8B6A-4F94-87E9-671FF480DF4B}" type="presOf" srcId="{5B1077FD-E824-4AF7-A47E-147D8EE5DC8F}" destId="{6A5C6D53-A01E-4CBA-9EA5-26DE42075761}" srcOrd="0" destOrd="0" presId="urn:microsoft.com/office/officeart/2018/2/layout/IconVerticalSolidList"/>
    <dgm:cxn modelId="{E3528133-BF8D-4032-ACB1-2131A3B6FAE2}" srcId="{C25CB709-C841-4E57-ADAD-DABFF4C560D8}" destId="{50334AFF-EC52-4D80-8B19-D0B0F6FC4410}" srcOrd="2" destOrd="0" parTransId="{9FAB5E0E-19BB-4490-A7A0-70D99EBFD72C}" sibTransId="{6FB03F5D-7A73-41E8-80E9-E223A50CB3EB}"/>
    <dgm:cxn modelId="{438FC853-524E-4F0E-82A7-3AC95589A7C3}" type="presOf" srcId="{C25CB709-C841-4E57-ADAD-DABFF4C560D8}" destId="{140A7078-36A9-42E1-8A1B-B8870E614497}" srcOrd="0" destOrd="0" presId="urn:microsoft.com/office/officeart/2018/2/layout/IconVerticalSolidList"/>
    <dgm:cxn modelId="{2548CBF1-5833-49D5-8252-9482C0328EEA}" type="presOf" srcId="{82B65836-B549-4685-B9CF-7CD05FFD2460}" destId="{50306BE9-40BD-4700-8509-AB99E8FB5BBC}" srcOrd="0" destOrd="0" presId="urn:microsoft.com/office/officeart/2018/2/layout/IconVerticalSolidList"/>
    <dgm:cxn modelId="{FD0F65FB-52F8-4010-8D43-80042F82BB53}" type="presParOf" srcId="{140A7078-36A9-42E1-8A1B-B8870E614497}" destId="{FB355B77-7650-4F60-82FC-2AC502DC4324}" srcOrd="0" destOrd="0" presId="urn:microsoft.com/office/officeart/2018/2/layout/IconVerticalSolidList"/>
    <dgm:cxn modelId="{C5EFE7D1-7E2B-4687-B5F6-E0B8203A1974}" type="presParOf" srcId="{FB355B77-7650-4F60-82FC-2AC502DC4324}" destId="{E050FF6C-EFF1-4008-A6EF-5768250B5CF7}" srcOrd="0" destOrd="0" presId="urn:microsoft.com/office/officeart/2018/2/layout/IconVerticalSolidList"/>
    <dgm:cxn modelId="{31F4E57D-4F97-4E09-9AA4-E07362CBB6EF}" type="presParOf" srcId="{FB355B77-7650-4F60-82FC-2AC502DC4324}" destId="{2353676E-C866-4E7A-ACB9-0DB7E74B6369}" srcOrd="1" destOrd="0" presId="urn:microsoft.com/office/officeart/2018/2/layout/IconVerticalSolidList"/>
    <dgm:cxn modelId="{A7BFC677-E31B-4252-8690-B442873DDDB6}" type="presParOf" srcId="{FB355B77-7650-4F60-82FC-2AC502DC4324}" destId="{506DAF87-1244-49E3-968B-09BDD6ACF45B}" srcOrd="2" destOrd="0" presId="urn:microsoft.com/office/officeart/2018/2/layout/IconVerticalSolidList"/>
    <dgm:cxn modelId="{C0D17DAA-6DB3-4363-BE37-548D691BB76A}" type="presParOf" srcId="{FB355B77-7650-4F60-82FC-2AC502DC4324}" destId="{6A5C6D53-A01E-4CBA-9EA5-26DE42075761}" srcOrd="3" destOrd="0" presId="urn:microsoft.com/office/officeart/2018/2/layout/IconVerticalSolidList"/>
    <dgm:cxn modelId="{D52DA897-5D12-4952-AF0D-80A857B31723}" type="presParOf" srcId="{140A7078-36A9-42E1-8A1B-B8870E614497}" destId="{39C59753-4E55-4C06-A56F-A3EA7CA1A266}" srcOrd="1" destOrd="0" presId="urn:microsoft.com/office/officeart/2018/2/layout/IconVerticalSolidList"/>
    <dgm:cxn modelId="{56A99362-9154-4F2E-92E9-43A56B0A7018}" type="presParOf" srcId="{140A7078-36A9-42E1-8A1B-B8870E614497}" destId="{F09EC1C4-6D5D-4D2D-9522-E08BFE3A7BD8}" srcOrd="2" destOrd="0" presId="urn:microsoft.com/office/officeart/2018/2/layout/IconVerticalSolidList"/>
    <dgm:cxn modelId="{AED1DAD3-12E9-4C66-9734-0CC4604F7A92}" type="presParOf" srcId="{F09EC1C4-6D5D-4D2D-9522-E08BFE3A7BD8}" destId="{6331B63E-9C07-4CDF-987E-DF3E3C5F2E4C}" srcOrd="0" destOrd="0" presId="urn:microsoft.com/office/officeart/2018/2/layout/IconVerticalSolidList"/>
    <dgm:cxn modelId="{43F5F290-7A69-4021-BB4C-38CCC411DF0F}" type="presParOf" srcId="{F09EC1C4-6D5D-4D2D-9522-E08BFE3A7BD8}" destId="{0AC4C462-E1E4-4731-AA58-2B59CAAFACEA}" srcOrd="1" destOrd="0" presId="urn:microsoft.com/office/officeart/2018/2/layout/IconVerticalSolidList"/>
    <dgm:cxn modelId="{422ACD4F-03E5-48E3-BC8C-496A24D89071}" type="presParOf" srcId="{F09EC1C4-6D5D-4D2D-9522-E08BFE3A7BD8}" destId="{C5BB90F1-70E0-467D-AE92-260A21461870}" srcOrd="2" destOrd="0" presId="urn:microsoft.com/office/officeart/2018/2/layout/IconVerticalSolidList"/>
    <dgm:cxn modelId="{8A7740FB-4AA6-4E50-8501-162B8FD27D26}" type="presParOf" srcId="{F09EC1C4-6D5D-4D2D-9522-E08BFE3A7BD8}" destId="{50306BE9-40BD-4700-8509-AB99E8FB5BBC}" srcOrd="3" destOrd="0" presId="urn:microsoft.com/office/officeart/2018/2/layout/IconVerticalSolidList"/>
    <dgm:cxn modelId="{454160FE-1E4F-47C1-82F8-A7472DABA704}" type="presParOf" srcId="{140A7078-36A9-42E1-8A1B-B8870E614497}" destId="{119CE6F3-AA93-43D3-BC7D-F7B12773F261}" srcOrd="3" destOrd="0" presId="urn:microsoft.com/office/officeart/2018/2/layout/IconVerticalSolidList"/>
    <dgm:cxn modelId="{60D702F3-108E-48A0-9DCB-A25F01C87F24}" type="presParOf" srcId="{140A7078-36A9-42E1-8A1B-B8870E614497}" destId="{301735E1-FBB5-4856-85DF-CCD5035976E6}" srcOrd="4" destOrd="0" presId="urn:microsoft.com/office/officeart/2018/2/layout/IconVerticalSolidList"/>
    <dgm:cxn modelId="{E049DEE1-1EEC-4A68-8ACF-542791CCAD54}" type="presParOf" srcId="{301735E1-FBB5-4856-85DF-CCD5035976E6}" destId="{121742D4-7C6E-47F8-8E18-CC4BCCE8431D}" srcOrd="0" destOrd="0" presId="urn:microsoft.com/office/officeart/2018/2/layout/IconVerticalSolidList"/>
    <dgm:cxn modelId="{98FCD8FE-90B0-4F92-81B9-674982A6AE30}" type="presParOf" srcId="{301735E1-FBB5-4856-85DF-CCD5035976E6}" destId="{E707641D-4D64-41C9-A60E-49AB637B629D}" srcOrd="1" destOrd="0" presId="urn:microsoft.com/office/officeart/2018/2/layout/IconVerticalSolidList"/>
    <dgm:cxn modelId="{D3133D1B-7AB7-4735-9EDD-0B0674C74D12}" type="presParOf" srcId="{301735E1-FBB5-4856-85DF-CCD5035976E6}" destId="{BCFE5D46-46A3-49BD-9DB7-21F058E8D32D}" srcOrd="2" destOrd="0" presId="urn:microsoft.com/office/officeart/2018/2/layout/IconVerticalSolidList"/>
    <dgm:cxn modelId="{1BFC33D9-2243-416C-BBE1-A8F51414C266}" type="presParOf" srcId="{301735E1-FBB5-4856-85DF-CCD5035976E6}" destId="{0061BB4D-1609-4CC7-A1EF-53FCEA195B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AEB6BD-B864-4F38-ACF6-E16983C0F8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8A47618-A84A-49BD-9A21-D96E5FD2AE9F}">
      <dgm:prSet/>
      <dgm:spPr/>
      <dgm:t>
        <a:bodyPr/>
        <a:lstStyle/>
        <a:p>
          <a:r>
            <a:rPr lang="en-US"/>
            <a:t>• All tables normalized to 3NF</a:t>
          </a:r>
        </a:p>
      </dgm:t>
    </dgm:pt>
    <dgm:pt modelId="{0C695A7F-A6AB-4AE1-BF6B-1791397591D6}" type="parTrans" cxnId="{3CD367E8-784F-4EAB-83C6-01FC87F9510C}">
      <dgm:prSet/>
      <dgm:spPr/>
      <dgm:t>
        <a:bodyPr/>
        <a:lstStyle/>
        <a:p>
          <a:endParaRPr lang="en-US"/>
        </a:p>
      </dgm:t>
    </dgm:pt>
    <dgm:pt modelId="{513E30C5-41EA-46EC-BC14-4E1839FCDD91}" type="sibTrans" cxnId="{3CD367E8-784F-4EAB-83C6-01FC87F9510C}">
      <dgm:prSet/>
      <dgm:spPr/>
      <dgm:t>
        <a:bodyPr/>
        <a:lstStyle/>
        <a:p>
          <a:endParaRPr lang="en-US"/>
        </a:p>
      </dgm:t>
    </dgm:pt>
    <dgm:pt modelId="{F52A19C8-EA98-43F5-8AEF-4EE826CF1DAB}">
      <dgm:prSet/>
      <dgm:spPr/>
      <dgm:t>
        <a:bodyPr/>
        <a:lstStyle/>
        <a:p>
          <a:r>
            <a:rPr lang="en-US"/>
            <a:t>• Step-by-step breakdown provided</a:t>
          </a:r>
        </a:p>
      </dgm:t>
    </dgm:pt>
    <dgm:pt modelId="{40CBCAE3-1F05-4228-B51F-7DC509773849}" type="parTrans" cxnId="{9002C3A2-B06C-4500-9CE2-D31A2A5D070B}">
      <dgm:prSet/>
      <dgm:spPr/>
      <dgm:t>
        <a:bodyPr/>
        <a:lstStyle/>
        <a:p>
          <a:endParaRPr lang="en-US"/>
        </a:p>
      </dgm:t>
    </dgm:pt>
    <dgm:pt modelId="{7F293519-2E0D-491F-8322-4B848693AB50}" type="sibTrans" cxnId="{9002C3A2-B06C-4500-9CE2-D31A2A5D070B}">
      <dgm:prSet/>
      <dgm:spPr/>
      <dgm:t>
        <a:bodyPr/>
        <a:lstStyle/>
        <a:p>
          <a:endParaRPr lang="en-US"/>
        </a:p>
      </dgm:t>
    </dgm:pt>
    <dgm:pt modelId="{38351100-898C-4B7F-B465-260147067143}">
      <dgm:prSet/>
      <dgm:spPr/>
      <dgm:t>
        <a:bodyPr/>
        <a:lstStyle/>
        <a:p>
          <a:r>
            <a:rPr lang="en-US"/>
            <a:t>• No partial or transitive dependencies</a:t>
          </a:r>
        </a:p>
      </dgm:t>
    </dgm:pt>
    <dgm:pt modelId="{CAF045F0-7B7F-48CB-A5A6-DB86A86A34F6}" type="parTrans" cxnId="{D5A6403E-E4CB-4790-B542-93A6F470581F}">
      <dgm:prSet/>
      <dgm:spPr/>
      <dgm:t>
        <a:bodyPr/>
        <a:lstStyle/>
        <a:p>
          <a:endParaRPr lang="en-US"/>
        </a:p>
      </dgm:t>
    </dgm:pt>
    <dgm:pt modelId="{F55B6D75-42F3-43BB-B3BB-0E9B7FD547CF}" type="sibTrans" cxnId="{D5A6403E-E4CB-4790-B542-93A6F470581F}">
      <dgm:prSet/>
      <dgm:spPr/>
      <dgm:t>
        <a:bodyPr/>
        <a:lstStyle/>
        <a:p>
          <a:endParaRPr lang="en-US"/>
        </a:p>
      </dgm:t>
    </dgm:pt>
    <dgm:pt modelId="{1615DC06-E2F8-464C-8BAC-74CB0E61CF5A}" type="pres">
      <dgm:prSet presAssocID="{D9AEB6BD-B864-4F38-ACF6-E16983C0F8DB}" presName="root" presStyleCnt="0">
        <dgm:presLayoutVars>
          <dgm:dir/>
          <dgm:resizeHandles val="exact"/>
        </dgm:presLayoutVars>
      </dgm:prSet>
      <dgm:spPr/>
    </dgm:pt>
    <dgm:pt modelId="{3AEC30A9-ACDB-4294-A9CC-F00C3A192829}" type="pres">
      <dgm:prSet presAssocID="{08A47618-A84A-49BD-9A21-D96E5FD2AE9F}" presName="compNode" presStyleCnt="0"/>
      <dgm:spPr/>
    </dgm:pt>
    <dgm:pt modelId="{AFD88B2B-6CB8-46B3-B7CD-A48319F78CA1}" type="pres">
      <dgm:prSet presAssocID="{08A47618-A84A-49BD-9A21-D96E5FD2AE9F}" presName="bgRect" presStyleLbl="bgShp" presStyleIdx="0" presStyleCnt="3"/>
      <dgm:spPr/>
    </dgm:pt>
    <dgm:pt modelId="{66E11327-D5D1-4D80-A0F2-E16BDEB2BF29}" type="pres">
      <dgm:prSet presAssocID="{08A47618-A84A-49BD-9A21-D96E5FD2AE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CE319CF-D1EB-4181-97DD-09A813390E89}" type="pres">
      <dgm:prSet presAssocID="{08A47618-A84A-49BD-9A21-D96E5FD2AE9F}" presName="spaceRect" presStyleCnt="0"/>
      <dgm:spPr/>
    </dgm:pt>
    <dgm:pt modelId="{28900088-3663-48D3-9589-34D1DEDF9CA2}" type="pres">
      <dgm:prSet presAssocID="{08A47618-A84A-49BD-9A21-D96E5FD2AE9F}" presName="parTx" presStyleLbl="revTx" presStyleIdx="0" presStyleCnt="3">
        <dgm:presLayoutVars>
          <dgm:chMax val="0"/>
          <dgm:chPref val="0"/>
        </dgm:presLayoutVars>
      </dgm:prSet>
      <dgm:spPr/>
    </dgm:pt>
    <dgm:pt modelId="{E84D2B65-F1B0-4409-9242-B15004BA182F}" type="pres">
      <dgm:prSet presAssocID="{513E30C5-41EA-46EC-BC14-4E1839FCDD91}" presName="sibTrans" presStyleCnt="0"/>
      <dgm:spPr/>
    </dgm:pt>
    <dgm:pt modelId="{9DE7CC0E-688B-481E-9824-28BCF92406D2}" type="pres">
      <dgm:prSet presAssocID="{F52A19C8-EA98-43F5-8AEF-4EE826CF1DAB}" presName="compNode" presStyleCnt="0"/>
      <dgm:spPr/>
    </dgm:pt>
    <dgm:pt modelId="{DB40E718-4253-4F74-973D-92C2B38FD97D}" type="pres">
      <dgm:prSet presAssocID="{F52A19C8-EA98-43F5-8AEF-4EE826CF1DAB}" presName="bgRect" presStyleLbl="bgShp" presStyleIdx="1" presStyleCnt="3"/>
      <dgm:spPr/>
    </dgm:pt>
    <dgm:pt modelId="{EBB95834-7190-49E3-89CD-7CF45D77F001}" type="pres">
      <dgm:prSet presAssocID="{F52A19C8-EA98-43F5-8AEF-4EE826CF1D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967811C-EE38-4D44-A590-F1C51D1072BE}" type="pres">
      <dgm:prSet presAssocID="{F52A19C8-EA98-43F5-8AEF-4EE826CF1DAB}" presName="spaceRect" presStyleCnt="0"/>
      <dgm:spPr/>
    </dgm:pt>
    <dgm:pt modelId="{4603CCCC-91E9-45BE-85DD-85F89A4BEB8D}" type="pres">
      <dgm:prSet presAssocID="{F52A19C8-EA98-43F5-8AEF-4EE826CF1DAB}" presName="parTx" presStyleLbl="revTx" presStyleIdx="1" presStyleCnt="3">
        <dgm:presLayoutVars>
          <dgm:chMax val="0"/>
          <dgm:chPref val="0"/>
        </dgm:presLayoutVars>
      </dgm:prSet>
      <dgm:spPr/>
    </dgm:pt>
    <dgm:pt modelId="{1A306C45-DDC4-471B-91B7-F28C696EE32C}" type="pres">
      <dgm:prSet presAssocID="{7F293519-2E0D-491F-8322-4B848693AB50}" presName="sibTrans" presStyleCnt="0"/>
      <dgm:spPr/>
    </dgm:pt>
    <dgm:pt modelId="{60344738-EAED-4223-BA1E-9CA4AEC42DC0}" type="pres">
      <dgm:prSet presAssocID="{38351100-898C-4B7F-B465-260147067143}" presName="compNode" presStyleCnt="0"/>
      <dgm:spPr/>
    </dgm:pt>
    <dgm:pt modelId="{E246C1F9-F36D-43F5-8424-4C8EF24E395A}" type="pres">
      <dgm:prSet presAssocID="{38351100-898C-4B7F-B465-260147067143}" presName="bgRect" presStyleLbl="bgShp" presStyleIdx="2" presStyleCnt="3"/>
      <dgm:spPr/>
    </dgm:pt>
    <dgm:pt modelId="{80B56323-A253-4E41-B3BE-0EAEB0677DE7}" type="pres">
      <dgm:prSet presAssocID="{38351100-898C-4B7F-B465-26014706714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7091B47E-4FE2-468D-B7F5-7B81FCD41354}" type="pres">
      <dgm:prSet presAssocID="{38351100-898C-4B7F-B465-260147067143}" presName="spaceRect" presStyleCnt="0"/>
      <dgm:spPr/>
    </dgm:pt>
    <dgm:pt modelId="{FEFBE9B6-4F4A-49E3-90F1-D094DD621607}" type="pres">
      <dgm:prSet presAssocID="{38351100-898C-4B7F-B465-26014706714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9B83903-EF72-4631-8953-45D6B9051523}" type="presOf" srcId="{D9AEB6BD-B864-4F38-ACF6-E16983C0F8DB}" destId="{1615DC06-E2F8-464C-8BAC-74CB0E61CF5A}" srcOrd="0" destOrd="0" presId="urn:microsoft.com/office/officeart/2018/2/layout/IconVerticalSolidList"/>
    <dgm:cxn modelId="{F3FD9217-189B-4376-8EE1-75E68FC8CCFC}" type="presOf" srcId="{08A47618-A84A-49BD-9A21-D96E5FD2AE9F}" destId="{28900088-3663-48D3-9589-34D1DEDF9CA2}" srcOrd="0" destOrd="0" presId="urn:microsoft.com/office/officeart/2018/2/layout/IconVerticalSolidList"/>
    <dgm:cxn modelId="{D5A6403E-E4CB-4790-B542-93A6F470581F}" srcId="{D9AEB6BD-B864-4F38-ACF6-E16983C0F8DB}" destId="{38351100-898C-4B7F-B465-260147067143}" srcOrd="2" destOrd="0" parTransId="{CAF045F0-7B7F-48CB-A5A6-DB86A86A34F6}" sibTransId="{F55B6D75-42F3-43BB-B3BB-0E9B7FD547CF}"/>
    <dgm:cxn modelId="{BBAD5378-B8DC-4A0B-ABDD-EDE10B55864F}" type="presOf" srcId="{38351100-898C-4B7F-B465-260147067143}" destId="{FEFBE9B6-4F4A-49E3-90F1-D094DD621607}" srcOrd="0" destOrd="0" presId="urn:microsoft.com/office/officeart/2018/2/layout/IconVerticalSolidList"/>
    <dgm:cxn modelId="{9002C3A2-B06C-4500-9CE2-D31A2A5D070B}" srcId="{D9AEB6BD-B864-4F38-ACF6-E16983C0F8DB}" destId="{F52A19C8-EA98-43F5-8AEF-4EE826CF1DAB}" srcOrd="1" destOrd="0" parTransId="{40CBCAE3-1F05-4228-B51F-7DC509773849}" sibTransId="{7F293519-2E0D-491F-8322-4B848693AB50}"/>
    <dgm:cxn modelId="{BAB58EB9-CCBF-4BC9-A9D9-8E16BD8BCC02}" type="presOf" srcId="{F52A19C8-EA98-43F5-8AEF-4EE826CF1DAB}" destId="{4603CCCC-91E9-45BE-85DD-85F89A4BEB8D}" srcOrd="0" destOrd="0" presId="urn:microsoft.com/office/officeart/2018/2/layout/IconVerticalSolidList"/>
    <dgm:cxn modelId="{3CD367E8-784F-4EAB-83C6-01FC87F9510C}" srcId="{D9AEB6BD-B864-4F38-ACF6-E16983C0F8DB}" destId="{08A47618-A84A-49BD-9A21-D96E5FD2AE9F}" srcOrd="0" destOrd="0" parTransId="{0C695A7F-A6AB-4AE1-BF6B-1791397591D6}" sibTransId="{513E30C5-41EA-46EC-BC14-4E1839FCDD91}"/>
    <dgm:cxn modelId="{53BA8C25-D3C7-470E-A324-C1CAB139A84F}" type="presParOf" srcId="{1615DC06-E2F8-464C-8BAC-74CB0E61CF5A}" destId="{3AEC30A9-ACDB-4294-A9CC-F00C3A192829}" srcOrd="0" destOrd="0" presId="urn:microsoft.com/office/officeart/2018/2/layout/IconVerticalSolidList"/>
    <dgm:cxn modelId="{2C07593A-920C-4B69-B9E7-35218F70FF5E}" type="presParOf" srcId="{3AEC30A9-ACDB-4294-A9CC-F00C3A192829}" destId="{AFD88B2B-6CB8-46B3-B7CD-A48319F78CA1}" srcOrd="0" destOrd="0" presId="urn:microsoft.com/office/officeart/2018/2/layout/IconVerticalSolidList"/>
    <dgm:cxn modelId="{CB3E2C78-6BCF-426C-A930-A872F1D41DFE}" type="presParOf" srcId="{3AEC30A9-ACDB-4294-A9CC-F00C3A192829}" destId="{66E11327-D5D1-4D80-A0F2-E16BDEB2BF29}" srcOrd="1" destOrd="0" presId="urn:microsoft.com/office/officeart/2018/2/layout/IconVerticalSolidList"/>
    <dgm:cxn modelId="{16274D4A-A008-44C6-8DC9-2B55E777D2F7}" type="presParOf" srcId="{3AEC30A9-ACDB-4294-A9CC-F00C3A192829}" destId="{8CE319CF-D1EB-4181-97DD-09A813390E89}" srcOrd="2" destOrd="0" presId="urn:microsoft.com/office/officeart/2018/2/layout/IconVerticalSolidList"/>
    <dgm:cxn modelId="{A045B55E-D5EE-4550-8EE4-2AE09A4F25DC}" type="presParOf" srcId="{3AEC30A9-ACDB-4294-A9CC-F00C3A192829}" destId="{28900088-3663-48D3-9589-34D1DEDF9CA2}" srcOrd="3" destOrd="0" presId="urn:microsoft.com/office/officeart/2018/2/layout/IconVerticalSolidList"/>
    <dgm:cxn modelId="{C55C965E-7D49-427F-B01B-EB86F9CC2DEA}" type="presParOf" srcId="{1615DC06-E2F8-464C-8BAC-74CB0E61CF5A}" destId="{E84D2B65-F1B0-4409-9242-B15004BA182F}" srcOrd="1" destOrd="0" presId="urn:microsoft.com/office/officeart/2018/2/layout/IconVerticalSolidList"/>
    <dgm:cxn modelId="{AA9775C3-538A-44E5-BA5E-45CF2FD37C0F}" type="presParOf" srcId="{1615DC06-E2F8-464C-8BAC-74CB0E61CF5A}" destId="{9DE7CC0E-688B-481E-9824-28BCF92406D2}" srcOrd="2" destOrd="0" presId="urn:microsoft.com/office/officeart/2018/2/layout/IconVerticalSolidList"/>
    <dgm:cxn modelId="{9CD3932C-356D-428B-9AFB-83EC6F5B9291}" type="presParOf" srcId="{9DE7CC0E-688B-481E-9824-28BCF92406D2}" destId="{DB40E718-4253-4F74-973D-92C2B38FD97D}" srcOrd="0" destOrd="0" presId="urn:microsoft.com/office/officeart/2018/2/layout/IconVerticalSolidList"/>
    <dgm:cxn modelId="{EB9F2E95-3A67-410B-933C-24CB8E540B1C}" type="presParOf" srcId="{9DE7CC0E-688B-481E-9824-28BCF92406D2}" destId="{EBB95834-7190-49E3-89CD-7CF45D77F001}" srcOrd="1" destOrd="0" presId="urn:microsoft.com/office/officeart/2018/2/layout/IconVerticalSolidList"/>
    <dgm:cxn modelId="{BB3057BC-7A80-4038-BC49-9A4577BC4B4D}" type="presParOf" srcId="{9DE7CC0E-688B-481E-9824-28BCF92406D2}" destId="{B967811C-EE38-4D44-A590-F1C51D1072BE}" srcOrd="2" destOrd="0" presId="urn:microsoft.com/office/officeart/2018/2/layout/IconVerticalSolidList"/>
    <dgm:cxn modelId="{7E90D15A-4D7E-475B-A11E-D5B7A33D1F1E}" type="presParOf" srcId="{9DE7CC0E-688B-481E-9824-28BCF92406D2}" destId="{4603CCCC-91E9-45BE-85DD-85F89A4BEB8D}" srcOrd="3" destOrd="0" presId="urn:microsoft.com/office/officeart/2018/2/layout/IconVerticalSolidList"/>
    <dgm:cxn modelId="{3B702055-5695-4E29-A4BA-FFEF0E6E2F0C}" type="presParOf" srcId="{1615DC06-E2F8-464C-8BAC-74CB0E61CF5A}" destId="{1A306C45-DDC4-471B-91B7-F28C696EE32C}" srcOrd="3" destOrd="0" presId="urn:microsoft.com/office/officeart/2018/2/layout/IconVerticalSolidList"/>
    <dgm:cxn modelId="{0CFA2D1F-1E98-4793-A25E-8052280E3481}" type="presParOf" srcId="{1615DC06-E2F8-464C-8BAC-74CB0E61CF5A}" destId="{60344738-EAED-4223-BA1E-9CA4AEC42DC0}" srcOrd="4" destOrd="0" presId="urn:microsoft.com/office/officeart/2018/2/layout/IconVerticalSolidList"/>
    <dgm:cxn modelId="{DD1D27A1-5605-411A-83D0-F854E9D7035E}" type="presParOf" srcId="{60344738-EAED-4223-BA1E-9CA4AEC42DC0}" destId="{E246C1F9-F36D-43F5-8424-4C8EF24E395A}" srcOrd="0" destOrd="0" presId="urn:microsoft.com/office/officeart/2018/2/layout/IconVerticalSolidList"/>
    <dgm:cxn modelId="{725D5FA5-7AEF-450B-8C5F-64BFFA200485}" type="presParOf" srcId="{60344738-EAED-4223-BA1E-9CA4AEC42DC0}" destId="{80B56323-A253-4E41-B3BE-0EAEB0677DE7}" srcOrd="1" destOrd="0" presId="urn:microsoft.com/office/officeart/2018/2/layout/IconVerticalSolidList"/>
    <dgm:cxn modelId="{BE008D74-CBEC-4E9D-9EB8-F0F2692CD75D}" type="presParOf" srcId="{60344738-EAED-4223-BA1E-9CA4AEC42DC0}" destId="{7091B47E-4FE2-468D-B7F5-7B81FCD41354}" srcOrd="2" destOrd="0" presId="urn:microsoft.com/office/officeart/2018/2/layout/IconVerticalSolidList"/>
    <dgm:cxn modelId="{0447D6B3-60A2-49B9-ABF0-62522DB0B4A7}" type="presParOf" srcId="{60344738-EAED-4223-BA1E-9CA4AEC42DC0}" destId="{FEFBE9B6-4F4A-49E3-90F1-D094DD6216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DF2D82-850D-4AAC-B11B-82D2E403C2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55913F-DF05-402B-9459-907344522F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Tables created using CREATE TABLE statements</a:t>
          </a:r>
        </a:p>
      </dgm:t>
    </dgm:pt>
    <dgm:pt modelId="{EA87073E-5F07-477C-BFE8-2D72C6936C10}" type="parTrans" cxnId="{7BE2DDB7-6150-4C29-94AD-54800CB2EF3B}">
      <dgm:prSet/>
      <dgm:spPr/>
      <dgm:t>
        <a:bodyPr/>
        <a:lstStyle/>
        <a:p>
          <a:endParaRPr lang="en-US"/>
        </a:p>
      </dgm:t>
    </dgm:pt>
    <dgm:pt modelId="{1CF1EAE9-4356-40E6-B7A8-6B1CAD918DF4}" type="sibTrans" cxnId="{7BE2DDB7-6150-4C29-94AD-54800CB2EF3B}">
      <dgm:prSet/>
      <dgm:spPr/>
      <dgm:t>
        <a:bodyPr/>
        <a:lstStyle/>
        <a:p>
          <a:endParaRPr lang="en-US"/>
        </a:p>
      </dgm:t>
    </dgm:pt>
    <dgm:pt modelId="{B6CDB67A-28B5-45C4-A54E-AFC365DE11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Foreign keys, constraints, and validation checks added</a:t>
          </a:r>
        </a:p>
      </dgm:t>
    </dgm:pt>
    <dgm:pt modelId="{98D939AD-6070-4FAA-A1E3-E321A616DC95}" type="parTrans" cxnId="{37CDDA93-3CE0-445E-B334-823F4EF0FD57}">
      <dgm:prSet/>
      <dgm:spPr/>
      <dgm:t>
        <a:bodyPr/>
        <a:lstStyle/>
        <a:p>
          <a:endParaRPr lang="en-US"/>
        </a:p>
      </dgm:t>
    </dgm:pt>
    <dgm:pt modelId="{EE80EB79-FC3C-4ECE-A806-35CB5B769129}" type="sibTrans" cxnId="{37CDDA93-3CE0-445E-B334-823F4EF0FD57}">
      <dgm:prSet/>
      <dgm:spPr/>
      <dgm:t>
        <a:bodyPr/>
        <a:lstStyle/>
        <a:p>
          <a:endParaRPr lang="en-US"/>
        </a:p>
      </dgm:t>
    </dgm:pt>
    <dgm:pt modelId="{7953313D-E792-497B-80F9-B9CFA096D2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Sample data: 10+ rows per table</a:t>
          </a:r>
        </a:p>
      </dgm:t>
    </dgm:pt>
    <dgm:pt modelId="{11E67A94-D763-4D3D-8399-1F956023B6F0}" type="parTrans" cxnId="{E9B9774E-3603-418D-9CFF-24E851F0C10D}">
      <dgm:prSet/>
      <dgm:spPr/>
      <dgm:t>
        <a:bodyPr/>
        <a:lstStyle/>
        <a:p>
          <a:endParaRPr lang="en-US"/>
        </a:p>
      </dgm:t>
    </dgm:pt>
    <dgm:pt modelId="{1E7348B3-519C-4619-A749-EE053A69A8B2}" type="sibTrans" cxnId="{E9B9774E-3603-418D-9CFF-24E851F0C10D}">
      <dgm:prSet/>
      <dgm:spPr/>
      <dgm:t>
        <a:bodyPr/>
        <a:lstStyle/>
        <a:p>
          <a:endParaRPr lang="en-US"/>
        </a:p>
      </dgm:t>
    </dgm:pt>
    <dgm:pt modelId="{62FEC0E5-CF2E-422E-AF61-F84F9F96649F}" type="pres">
      <dgm:prSet presAssocID="{84DF2D82-850D-4AAC-B11B-82D2E403C2F2}" presName="root" presStyleCnt="0">
        <dgm:presLayoutVars>
          <dgm:dir/>
          <dgm:resizeHandles val="exact"/>
        </dgm:presLayoutVars>
      </dgm:prSet>
      <dgm:spPr/>
    </dgm:pt>
    <dgm:pt modelId="{4E2BBC37-64D4-4813-9B91-E2955EE00E06}" type="pres">
      <dgm:prSet presAssocID="{FF55913F-DF05-402B-9459-907344522F8E}" presName="compNode" presStyleCnt="0"/>
      <dgm:spPr/>
    </dgm:pt>
    <dgm:pt modelId="{A5E78464-DDFF-4B64-9394-519503BE60D9}" type="pres">
      <dgm:prSet presAssocID="{FF55913F-DF05-402B-9459-907344522F8E}" presName="bgRect" presStyleLbl="bgShp" presStyleIdx="0" presStyleCnt="3"/>
      <dgm:spPr/>
    </dgm:pt>
    <dgm:pt modelId="{A4B99585-1FB8-46A7-BF8E-AFC834ED6859}" type="pres">
      <dgm:prSet presAssocID="{FF55913F-DF05-402B-9459-907344522F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3C6CFCF-CAA2-4715-B4FE-66D8DEE3B342}" type="pres">
      <dgm:prSet presAssocID="{FF55913F-DF05-402B-9459-907344522F8E}" presName="spaceRect" presStyleCnt="0"/>
      <dgm:spPr/>
    </dgm:pt>
    <dgm:pt modelId="{3053F65E-CE53-4D68-AAAC-3D61ADAC34EE}" type="pres">
      <dgm:prSet presAssocID="{FF55913F-DF05-402B-9459-907344522F8E}" presName="parTx" presStyleLbl="revTx" presStyleIdx="0" presStyleCnt="3">
        <dgm:presLayoutVars>
          <dgm:chMax val="0"/>
          <dgm:chPref val="0"/>
        </dgm:presLayoutVars>
      </dgm:prSet>
      <dgm:spPr/>
    </dgm:pt>
    <dgm:pt modelId="{D874A610-7365-48D5-8792-CB356248C5AE}" type="pres">
      <dgm:prSet presAssocID="{1CF1EAE9-4356-40E6-B7A8-6B1CAD918DF4}" presName="sibTrans" presStyleCnt="0"/>
      <dgm:spPr/>
    </dgm:pt>
    <dgm:pt modelId="{C85B0CE8-359F-4424-8184-D108E9574C8C}" type="pres">
      <dgm:prSet presAssocID="{B6CDB67A-28B5-45C4-A54E-AFC365DE119F}" presName="compNode" presStyleCnt="0"/>
      <dgm:spPr/>
    </dgm:pt>
    <dgm:pt modelId="{F7771595-176A-4B0A-A99C-CDBD79B2F603}" type="pres">
      <dgm:prSet presAssocID="{B6CDB67A-28B5-45C4-A54E-AFC365DE119F}" presName="bgRect" presStyleLbl="bgShp" presStyleIdx="1" presStyleCnt="3"/>
      <dgm:spPr/>
    </dgm:pt>
    <dgm:pt modelId="{98377215-C8EA-4AA8-AFB8-A710AB98A733}" type="pres">
      <dgm:prSet presAssocID="{B6CDB67A-28B5-45C4-A54E-AFC365DE11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C16FCAC7-AF2B-4FA5-B599-E6BE5263376F}" type="pres">
      <dgm:prSet presAssocID="{B6CDB67A-28B5-45C4-A54E-AFC365DE119F}" presName="spaceRect" presStyleCnt="0"/>
      <dgm:spPr/>
    </dgm:pt>
    <dgm:pt modelId="{DBAA18AC-EA63-48A2-8138-5DF5C39A54B2}" type="pres">
      <dgm:prSet presAssocID="{B6CDB67A-28B5-45C4-A54E-AFC365DE119F}" presName="parTx" presStyleLbl="revTx" presStyleIdx="1" presStyleCnt="3">
        <dgm:presLayoutVars>
          <dgm:chMax val="0"/>
          <dgm:chPref val="0"/>
        </dgm:presLayoutVars>
      </dgm:prSet>
      <dgm:spPr/>
    </dgm:pt>
    <dgm:pt modelId="{899719C1-ED95-48EB-B921-D78A420B0357}" type="pres">
      <dgm:prSet presAssocID="{EE80EB79-FC3C-4ECE-A806-35CB5B769129}" presName="sibTrans" presStyleCnt="0"/>
      <dgm:spPr/>
    </dgm:pt>
    <dgm:pt modelId="{3AE8B0B6-DF2A-43F8-8262-282681488AC9}" type="pres">
      <dgm:prSet presAssocID="{7953313D-E792-497B-80F9-B9CFA096D2BE}" presName="compNode" presStyleCnt="0"/>
      <dgm:spPr/>
    </dgm:pt>
    <dgm:pt modelId="{38A6A0E4-710D-4777-8839-E7688805B726}" type="pres">
      <dgm:prSet presAssocID="{7953313D-E792-497B-80F9-B9CFA096D2BE}" presName="bgRect" presStyleLbl="bgShp" presStyleIdx="2" presStyleCnt="3"/>
      <dgm:spPr/>
    </dgm:pt>
    <dgm:pt modelId="{5EA7E44D-99F3-41E5-8984-A3728798F3C6}" type="pres">
      <dgm:prSet presAssocID="{7953313D-E792-497B-80F9-B9CFA096D2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7866138-33FD-47A3-BEB6-9AA51A22612F}" type="pres">
      <dgm:prSet presAssocID="{7953313D-E792-497B-80F9-B9CFA096D2BE}" presName="spaceRect" presStyleCnt="0"/>
      <dgm:spPr/>
    </dgm:pt>
    <dgm:pt modelId="{83B06C59-E091-4077-8AC5-CBAF74AFC03B}" type="pres">
      <dgm:prSet presAssocID="{7953313D-E792-497B-80F9-B9CFA096D2B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7143F2E-210D-4B6A-9CEF-0D3953139D33}" type="presOf" srcId="{7953313D-E792-497B-80F9-B9CFA096D2BE}" destId="{83B06C59-E091-4077-8AC5-CBAF74AFC03B}" srcOrd="0" destOrd="0" presId="urn:microsoft.com/office/officeart/2018/2/layout/IconVerticalSolidList"/>
    <dgm:cxn modelId="{E9B9774E-3603-418D-9CFF-24E851F0C10D}" srcId="{84DF2D82-850D-4AAC-B11B-82D2E403C2F2}" destId="{7953313D-E792-497B-80F9-B9CFA096D2BE}" srcOrd="2" destOrd="0" parTransId="{11E67A94-D763-4D3D-8399-1F956023B6F0}" sibTransId="{1E7348B3-519C-4619-A749-EE053A69A8B2}"/>
    <dgm:cxn modelId="{37CDDA93-3CE0-445E-B334-823F4EF0FD57}" srcId="{84DF2D82-850D-4AAC-B11B-82D2E403C2F2}" destId="{B6CDB67A-28B5-45C4-A54E-AFC365DE119F}" srcOrd="1" destOrd="0" parTransId="{98D939AD-6070-4FAA-A1E3-E321A616DC95}" sibTransId="{EE80EB79-FC3C-4ECE-A806-35CB5B769129}"/>
    <dgm:cxn modelId="{ABF88DB7-F0E4-47DE-9874-7446FF55A3DE}" type="presOf" srcId="{84DF2D82-850D-4AAC-B11B-82D2E403C2F2}" destId="{62FEC0E5-CF2E-422E-AF61-F84F9F96649F}" srcOrd="0" destOrd="0" presId="urn:microsoft.com/office/officeart/2018/2/layout/IconVerticalSolidList"/>
    <dgm:cxn modelId="{7BE2DDB7-6150-4C29-94AD-54800CB2EF3B}" srcId="{84DF2D82-850D-4AAC-B11B-82D2E403C2F2}" destId="{FF55913F-DF05-402B-9459-907344522F8E}" srcOrd="0" destOrd="0" parTransId="{EA87073E-5F07-477C-BFE8-2D72C6936C10}" sibTransId="{1CF1EAE9-4356-40E6-B7A8-6B1CAD918DF4}"/>
    <dgm:cxn modelId="{5E950DE2-A9C8-4C4C-A054-807A2A6F5A74}" type="presOf" srcId="{B6CDB67A-28B5-45C4-A54E-AFC365DE119F}" destId="{DBAA18AC-EA63-48A2-8138-5DF5C39A54B2}" srcOrd="0" destOrd="0" presId="urn:microsoft.com/office/officeart/2018/2/layout/IconVerticalSolidList"/>
    <dgm:cxn modelId="{C435F4E3-75A4-4EE7-BCE1-7C50163C2CA2}" type="presOf" srcId="{FF55913F-DF05-402B-9459-907344522F8E}" destId="{3053F65E-CE53-4D68-AAAC-3D61ADAC34EE}" srcOrd="0" destOrd="0" presId="urn:microsoft.com/office/officeart/2018/2/layout/IconVerticalSolidList"/>
    <dgm:cxn modelId="{77716831-3C96-4FF5-BB6A-F641433F5A61}" type="presParOf" srcId="{62FEC0E5-CF2E-422E-AF61-F84F9F96649F}" destId="{4E2BBC37-64D4-4813-9B91-E2955EE00E06}" srcOrd="0" destOrd="0" presId="urn:microsoft.com/office/officeart/2018/2/layout/IconVerticalSolidList"/>
    <dgm:cxn modelId="{FF5BF957-5B3B-4DD6-A868-221B436E9BB5}" type="presParOf" srcId="{4E2BBC37-64D4-4813-9B91-E2955EE00E06}" destId="{A5E78464-DDFF-4B64-9394-519503BE60D9}" srcOrd="0" destOrd="0" presId="urn:microsoft.com/office/officeart/2018/2/layout/IconVerticalSolidList"/>
    <dgm:cxn modelId="{AB775EBA-5B9A-413D-99AA-C97D7106AB27}" type="presParOf" srcId="{4E2BBC37-64D4-4813-9B91-E2955EE00E06}" destId="{A4B99585-1FB8-46A7-BF8E-AFC834ED6859}" srcOrd="1" destOrd="0" presId="urn:microsoft.com/office/officeart/2018/2/layout/IconVerticalSolidList"/>
    <dgm:cxn modelId="{34FC02EA-A2F2-45A9-8648-DFD1506C194A}" type="presParOf" srcId="{4E2BBC37-64D4-4813-9B91-E2955EE00E06}" destId="{53C6CFCF-CAA2-4715-B4FE-66D8DEE3B342}" srcOrd="2" destOrd="0" presId="urn:microsoft.com/office/officeart/2018/2/layout/IconVerticalSolidList"/>
    <dgm:cxn modelId="{22B24B55-DCD3-40CD-B176-49F2C1DD1EBC}" type="presParOf" srcId="{4E2BBC37-64D4-4813-9B91-E2955EE00E06}" destId="{3053F65E-CE53-4D68-AAAC-3D61ADAC34EE}" srcOrd="3" destOrd="0" presId="urn:microsoft.com/office/officeart/2018/2/layout/IconVerticalSolidList"/>
    <dgm:cxn modelId="{5E8CBCAA-3007-448D-91E8-1E412FDE87B5}" type="presParOf" srcId="{62FEC0E5-CF2E-422E-AF61-F84F9F96649F}" destId="{D874A610-7365-48D5-8792-CB356248C5AE}" srcOrd="1" destOrd="0" presId="urn:microsoft.com/office/officeart/2018/2/layout/IconVerticalSolidList"/>
    <dgm:cxn modelId="{60470130-6D06-4897-AA48-2811FD3340A4}" type="presParOf" srcId="{62FEC0E5-CF2E-422E-AF61-F84F9F96649F}" destId="{C85B0CE8-359F-4424-8184-D108E9574C8C}" srcOrd="2" destOrd="0" presId="urn:microsoft.com/office/officeart/2018/2/layout/IconVerticalSolidList"/>
    <dgm:cxn modelId="{25D00B75-85C7-427A-94B2-59A09EB7A95C}" type="presParOf" srcId="{C85B0CE8-359F-4424-8184-D108E9574C8C}" destId="{F7771595-176A-4B0A-A99C-CDBD79B2F603}" srcOrd="0" destOrd="0" presId="urn:microsoft.com/office/officeart/2018/2/layout/IconVerticalSolidList"/>
    <dgm:cxn modelId="{4593AEB3-9A49-4F43-BBE9-6FAF3CAA2B31}" type="presParOf" srcId="{C85B0CE8-359F-4424-8184-D108E9574C8C}" destId="{98377215-C8EA-4AA8-AFB8-A710AB98A733}" srcOrd="1" destOrd="0" presId="urn:microsoft.com/office/officeart/2018/2/layout/IconVerticalSolidList"/>
    <dgm:cxn modelId="{82B07D88-8F2C-4F13-9C0B-C031C8C81589}" type="presParOf" srcId="{C85B0CE8-359F-4424-8184-D108E9574C8C}" destId="{C16FCAC7-AF2B-4FA5-B599-E6BE5263376F}" srcOrd="2" destOrd="0" presId="urn:microsoft.com/office/officeart/2018/2/layout/IconVerticalSolidList"/>
    <dgm:cxn modelId="{96469226-8898-49F1-BB99-4134C8D1C511}" type="presParOf" srcId="{C85B0CE8-359F-4424-8184-D108E9574C8C}" destId="{DBAA18AC-EA63-48A2-8138-5DF5C39A54B2}" srcOrd="3" destOrd="0" presId="urn:microsoft.com/office/officeart/2018/2/layout/IconVerticalSolidList"/>
    <dgm:cxn modelId="{78BEFF67-BC50-4BE7-8A74-176FD6797D0C}" type="presParOf" srcId="{62FEC0E5-CF2E-422E-AF61-F84F9F96649F}" destId="{899719C1-ED95-48EB-B921-D78A420B0357}" srcOrd="3" destOrd="0" presId="urn:microsoft.com/office/officeart/2018/2/layout/IconVerticalSolidList"/>
    <dgm:cxn modelId="{A186A7BC-C2F4-4FB1-A823-CF2D09117BD9}" type="presParOf" srcId="{62FEC0E5-CF2E-422E-AF61-F84F9F96649F}" destId="{3AE8B0B6-DF2A-43F8-8262-282681488AC9}" srcOrd="4" destOrd="0" presId="urn:microsoft.com/office/officeart/2018/2/layout/IconVerticalSolidList"/>
    <dgm:cxn modelId="{D599D535-44C9-44BB-BFF0-42F92F9DC52D}" type="presParOf" srcId="{3AE8B0B6-DF2A-43F8-8262-282681488AC9}" destId="{38A6A0E4-710D-4777-8839-E7688805B726}" srcOrd="0" destOrd="0" presId="urn:microsoft.com/office/officeart/2018/2/layout/IconVerticalSolidList"/>
    <dgm:cxn modelId="{5C31F93D-478D-4DB5-A45B-FC2FFF5350D8}" type="presParOf" srcId="{3AE8B0B6-DF2A-43F8-8262-282681488AC9}" destId="{5EA7E44D-99F3-41E5-8984-A3728798F3C6}" srcOrd="1" destOrd="0" presId="urn:microsoft.com/office/officeart/2018/2/layout/IconVerticalSolidList"/>
    <dgm:cxn modelId="{067A0185-AFA1-4B67-BDED-DD7AD95155F4}" type="presParOf" srcId="{3AE8B0B6-DF2A-43F8-8262-282681488AC9}" destId="{B7866138-33FD-47A3-BEB6-9AA51A22612F}" srcOrd="2" destOrd="0" presId="urn:microsoft.com/office/officeart/2018/2/layout/IconVerticalSolidList"/>
    <dgm:cxn modelId="{FCA356F1-601F-4B87-8E3B-C04677D9AE9E}" type="presParOf" srcId="{3AE8B0B6-DF2A-43F8-8262-282681488AC9}" destId="{83B06C59-E091-4077-8AC5-CBAF74AFC0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4E9115-6EC3-4947-A09A-582C0798142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4E6E7D3-E050-4E8D-88F8-8200CF1454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INSERT: Add new members, books, loans</a:t>
          </a:r>
        </a:p>
      </dgm:t>
    </dgm:pt>
    <dgm:pt modelId="{493C3D53-BC5B-4EF9-B0E9-6098451BEC23}" type="parTrans" cxnId="{2EA4835F-50F0-4CF0-B903-99B8301D0B87}">
      <dgm:prSet/>
      <dgm:spPr/>
      <dgm:t>
        <a:bodyPr/>
        <a:lstStyle/>
        <a:p>
          <a:endParaRPr lang="en-US"/>
        </a:p>
      </dgm:t>
    </dgm:pt>
    <dgm:pt modelId="{11E11AB2-AC3E-4AB7-AB38-1431CDC05CE9}" type="sibTrans" cxnId="{2EA4835F-50F0-4CF0-B903-99B8301D0B87}">
      <dgm:prSet/>
      <dgm:spPr/>
      <dgm:t>
        <a:bodyPr/>
        <a:lstStyle/>
        <a:p>
          <a:endParaRPr lang="en-US"/>
        </a:p>
      </dgm:t>
    </dgm:pt>
    <dgm:pt modelId="{60BF406E-FBB3-4B92-9487-5936A32DE9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SELECT: View all books, current loans, reservations</a:t>
          </a:r>
        </a:p>
      </dgm:t>
    </dgm:pt>
    <dgm:pt modelId="{A5D19591-34A7-4D62-9AD6-55891FF37D60}" type="parTrans" cxnId="{528CF35A-697C-40EB-83FB-C93C97F4B7A3}">
      <dgm:prSet/>
      <dgm:spPr/>
      <dgm:t>
        <a:bodyPr/>
        <a:lstStyle/>
        <a:p>
          <a:endParaRPr lang="en-US"/>
        </a:p>
      </dgm:t>
    </dgm:pt>
    <dgm:pt modelId="{784DBE59-EF9B-4F35-BA46-225C88F3DF16}" type="sibTrans" cxnId="{528CF35A-697C-40EB-83FB-C93C97F4B7A3}">
      <dgm:prSet/>
      <dgm:spPr/>
      <dgm:t>
        <a:bodyPr/>
        <a:lstStyle/>
        <a:p>
          <a:endParaRPr lang="en-US"/>
        </a:p>
      </dgm:t>
    </dgm:pt>
    <dgm:pt modelId="{957F4F13-CAC2-407B-A605-9AE29D675C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UPDATE: Return books, update contact info</a:t>
          </a:r>
        </a:p>
      </dgm:t>
    </dgm:pt>
    <dgm:pt modelId="{732F9E78-778E-4427-A86D-BE2D7EA90DBE}" type="parTrans" cxnId="{DABE8C0D-11F4-4CA1-9DC5-00D07B2A7C12}">
      <dgm:prSet/>
      <dgm:spPr/>
      <dgm:t>
        <a:bodyPr/>
        <a:lstStyle/>
        <a:p>
          <a:endParaRPr lang="en-US"/>
        </a:p>
      </dgm:t>
    </dgm:pt>
    <dgm:pt modelId="{DCC7DB76-AC89-4C33-8FED-6A9E034B35DC}" type="sibTrans" cxnId="{DABE8C0D-11F4-4CA1-9DC5-00D07B2A7C12}">
      <dgm:prSet/>
      <dgm:spPr/>
      <dgm:t>
        <a:bodyPr/>
        <a:lstStyle/>
        <a:p>
          <a:endParaRPr lang="en-US"/>
        </a:p>
      </dgm:t>
    </dgm:pt>
    <dgm:pt modelId="{F669670E-398B-42A1-A14E-26CFD1EE12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DELETE: Remove reservations, reviews, books</a:t>
          </a:r>
        </a:p>
      </dgm:t>
    </dgm:pt>
    <dgm:pt modelId="{B241ADB0-9CF2-43AB-AD2D-5FA763EDF832}" type="parTrans" cxnId="{D7C6C3C8-1A82-440E-BACA-BBD8B2FEE521}">
      <dgm:prSet/>
      <dgm:spPr/>
      <dgm:t>
        <a:bodyPr/>
        <a:lstStyle/>
        <a:p>
          <a:endParaRPr lang="en-US"/>
        </a:p>
      </dgm:t>
    </dgm:pt>
    <dgm:pt modelId="{C2942406-2B48-4784-972E-B8386E805A63}" type="sibTrans" cxnId="{D7C6C3C8-1A82-440E-BACA-BBD8B2FEE521}">
      <dgm:prSet/>
      <dgm:spPr/>
      <dgm:t>
        <a:bodyPr/>
        <a:lstStyle/>
        <a:p>
          <a:endParaRPr lang="en-US"/>
        </a:p>
      </dgm:t>
    </dgm:pt>
    <dgm:pt modelId="{E1C5A0F0-0F11-4DA9-82A4-3625E00E2E40}" type="pres">
      <dgm:prSet presAssocID="{BA4E9115-6EC3-4947-A09A-582C07981429}" presName="root" presStyleCnt="0">
        <dgm:presLayoutVars>
          <dgm:dir/>
          <dgm:resizeHandles val="exact"/>
        </dgm:presLayoutVars>
      </dgm:prSet>
      <dgm:spPr/>
    </dgm:pt>
    <dgm:pt modelId="{D113E7D5-3D2B-47FD-891B-1D0B819C3D48}" type="pres">
      <dgm:prSet presAssocID="{F4E6E7D3-E050-4E8D-88F8-8200CF14545D}" presName="compNode" presStyleCnt="0"/>
      <dgm:spPr/>
    </dgm:pt>
    <dgm:pt modelId="{6EF16300-2C2E-4108-8089-15A1B9D2F6C8}" type="pres">
      <dgm:prSet presAssocID="{F4E6E7D3-E050-4E8D-88F8-8200CF14545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25AAAF9-FE65-40DE-8339-CD627385F923}" type="pres">
      <dgm:prSet presAssocID="{F4E6E7D3-E050-4E8D-88F8-8200CF14545D}" presName="spaceRect" presStyleCnt="0"/>
      <dgm:spPr/>
    </dgm:pt>
    <dgm:pt modelId="{8F792D6D-3326-4380-A8B8-A36681F3D8D7}" type="pres">
      <dgm:prSet presAssocID="{F4E6E7D3-E050-4E8D-88F8-8200CF14545D}" presName="textRect" presStyleLbl="revTx" presStyleIdx="0" presStyleCnt="4">
        <dgm:presLayoutVars>
          <dgm:chMax val="1"/>
          <dgm:chPref val="1"/>
        </dgm:presLayoutVars>
      </dgm:prSet>
      <dgm:spPr/>
    </dgm:pt>
    <dgm:pt modelId="{8E3B7835-B127-4F7C-A0D3-44F46E2D2A0B}" type="pres">
      <dgm:prSet presAssocID="{11E11AB2-AC3E-4AB7-AB38-1431CDC05CE9}" presName="sibTrans" presStyleCnt="0"/>
      <dgm:spPr/>
    </dgm:pt>
    <dgm:pt modelId="{A21D719B-D407-4D76-8DE4-90DC5F857A16}" type="pres">
      <dgm:prSet presAssocID="{60BF406E-FBB3-4B92-9487-5936A32DE958}" presName="compNode" presStyleCnt="0"/>
      <dgm:spPr/>
    </dgm:pt>
    <dgm:pt modelId="{C1146A66-D6CE-4B06-A16A-96FA494791C5}" type="pres">
      <dgm:prSet presAssocID="{60BF406E-FBB3-4B92-9487-5936A32DE9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EC3DAC72-8227-466F-B7E6-71A627911965}" type="pres">
      <dgm:prSet presAssocID="{60BF406E-FBB3-4B92-9487-5936A32DE958}" presName="spaceRect" presStyleCnt="0"/>
      <dgm:spPr/>
    </dgm:pt>
    <dgm:pt modelId="{A733FCDA-C6F1-454A-BF94-2914ACFC4E8B}" type="pres">
      <dgm:prSet presAssocID="{60BF406E-FBB3-4B92-9487-5936A32DE958}" presName="textRect" presStyleLbl="revTx" presStyleIdx="1" presStyleCnt="4">
        <dgm:presLayoutVars>
          <dgm:chMax val="1"/>
          <dgm:chPref val="1"/>
        </dgm:presLayoutVars>
      </dgm:prSet>
      <dgm:spPr/>
    </dgm:pt>
    <dgm:pt modelId="{CB581DC5-AFD5-4C85-B0B5-BC5E7B121D5B}" type="pres">
      <dgm:prSet presAssocID="{784DBE59-EF9B-4F35-BA46-225C88F3DF16}" presName="sibTrans" presStyleCnt="0"/>
      <dgm:spPr/>
    </dgm:pt>
    <dgm:pt modelId="{68D9601C-4AA1-485E-A7AC-60BF317DBAA9}" type="pres">
      <dgm:prSet presAssocID="{957F4F13-CAC2-407B-A605-9AE29D675CC9}" presName="compNode" presStyleCnt="0"/>
      <dgm:spPr/>
    </dgm:pt>
    <dgm:pt modelId="{9C9790DF-2916-413A-8AED-853975429A02}" type="pres">
      <dgm:prSet presAssocID="{957F4F13-CAC2-407B-A605-9AE29D675CC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80192B8B-D72A-4D44-B534-5685FC028217}" type="pres">
      <dgm:prSet presAssocID="{957F4F13-CAC2-407B-A605-9AE29D675CC9}" presName="spaceRect" presStyleCnt="0"/>
      <dgm:spPr/>
    </dgm:pt>
    <dgm:pt modelId="{3AF4D379-7F2D-4748-80E9-E26FEAE9439E}" type="pres">
      <dgm:prSet presAssocID="{957F4F13-CAC2-407B-A605-9AE29D675CC9}" presName="textRect" presStyleLbl="revTx" presStyleIdx="2" presStyleCnt="4">
        <dgm:presLayoutVars>
          <dgm:chMax val="1"/>
          <dgm:chPref val="1"/>
        </dgm:presLayoutVars>
      </dgm:prSet>
      <dgm:spPr/>
    </dgm:pt>
    <dgm:pt modelId="{02F6E2D9-3625-4DE1-9901-7934277E8C0E}" type="pres">
      <dgm:prSet presAssocID="{DCC7DB76-AC89-4C33-8FED-6A9E034B35DC}" presName="sibTrans" presStyleCnt="0"/>
      <dgm:spPr/>
    </dgm:pt>
    <dgm:pt modelId="{11032361-B282-481B-A4C4-3027AAA8A85E}" type="pres">
      <dgm:prSet presAssocID="{F669670E-398B-42A1-A14E-26CFD1EE1215}" presName="compNode" presStyleCnt="0"/>
      <dgm:spPr/>
    </dgm:pt>
    <dgm:pt modelId="{094286ED-77F6-4C3F-97DF-A4FF109F727E}" type="pres">
      <dgm:prSet presAssocID="{F669670E-398B-42A1-A14E-26CFD1EE121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93D2705A-A5C5-4C1A-941C-3D0213728615}" type="pres">
      <dgm:prSet presAssocID="{F669670E-398B-42A1-A14E-26CFD1EE1215}" presName="spaceRect" presStyleCnt="0"/>
      <dgm:spPr/>
    </dgm:pt>
    <dgm:pt modelId="{02189E84-49CD-406D-BA54-D0F3D96232B4}" type="pres">
      <dgm:prSet presAssocID="{F669670E-398B-42A1-A14E-26CFD1EE121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ABE8C0D-11F4-4CA1-9DC5-00D07B2A7C12}" srcId="{BA4E9115-6EC3-4947-A09A-582C07981429}" destId="{957F4F13-CAC2-407B-A605-9AE29D675CC9}" srcOrd="2" destOrd="0" parTransId="{732F9E78-778E-4427-A86D-BE2D7EA90DBE}" sibTransId="{DCC7DB76-AC89-4C33-8FED-6A9E034B35DC}"/>
    <dgm:cxn modelId="{1C702013-83E4-4D3E-85CA-0D80AEF62870}" type="presOf" srcId="{60BF406E-FBB3-4B92-9487-5936A32DE958}" destId="{A733FCDA-C6F1-454A-BF94-2914ACFC4E8B}" srcOrd="0" destOrd="0" presId="urn:microsoft.com/office/officeart/2018/2/layout/IconLabelList"/>
    <dgm:cxn modelId="{2EA4835F-50F0-4CF0-B903-99B8301D0B87}" srcId="{BA4E9115-6EC3-4947-A09A-582C07981429}" destId="{F4E6E7D3-E050-4E8D-88F8-8200CF14545D}" srcOrd="0" destOrd="0" parTransId="{493C3D53-BC5B-4EF9-B0E9-6098451BEC23}" sibTransId="{11E11AB2-AC3E-4AB7-AB38-1431CDC05CE9}"/>
    <dgm:cxn modelId="{D8FFC872-D996-4D78-ACA4-0A3BF5BDB7A1}" type="presOf" srcId="{BA4E9115-6EC3-4947-A09A-582C07981429}" destId="{E1C5A0F0-0F11-4DA9-82A4-3625E00E2E40}" srcOrd="0" destOrd="0" presId="urn:microsoft.com/office/officeart/2018/2/layout/IconLabelList"/>
    <dgm:cxn modelId="{528CF35A-697C-40EB-83FB-C93C97F4B7A3}" srcId="{BA4E9115-6EC3-4947-A09A-582C07981429}" destId="{60BF406E-FBB3-4B92-9487-5936A32DE958}" srcOrd="1" destOrd="0" parTransId="{A5D19591-34A7-4D62-9AD6-55891FF37D60}" sibTransId="{784DBE59-EF9B-4F35-BA46-225C88F3DF16}"/>
    <dgm:cxn modelId="{B47CF48C-E974-493C-914F-51B0F3BCCFCA}" type="presOf" srcId="{F4E6E7D3-E050-4E8D-88F8-8200CF14545D}" destId="{8F792D6D-3326-4380-A8B8-A36681F3D8D7}" srcOrd="0" destOrd="0" presId="urn:microsoft.com/office/officeart/2018/2/layout/IconLabelList"/>
    <dgm:cxn modelId="{D7C6C3C8-1A82-440E-BACA-BBD8B2FEE521}" srcId="{BA4E9115-6EC3-4947-A09A-582C07981429}" destId="{F669670E-398B-42A1-A14E-26CFD1EE1215}" srcOrd="3" destOrd="0" parTransId="{B241ADB0-9CF2-43AB-AD2D-5FA763EDF832}" sibTransId="{C2942406-2B48-4784-972E-B8386E805A63}"/>
    <dgm:cxn modelId="{4586E4DD-156C-4CF9-9CD4-02B4AF2BB8C4}" type="presOf" srcId="{F669670E-398B-42A1-A14E-26CFD1EE1215}" destId="{02189E84-49CD-406D-BA54-D0F3D96232B4}" srcOrd="0" destOrd="0" presId="urn:microsoft.com/office/officeart/2018/2/layout/IconLabelList"/>
    <dgm:cxn modelId="{DD8560E4-6E80-4B7A-976F-59023C366DC3}" type="presOf" srcId="{957F4F13-CAC2-407B-A605-9AE29D675CC9}" destId="{3AF4D379-7F2D-4748-80E9-E26FEAE9439E}" srcOrd="0" destOrd="0" presId="urn:microsoft.com/office/officeart/2018/2/layout/IconLabelList"/>
    <dgm:cxn modelId="{A35DEAE6-0C78-4273-B0E4-3443B77A738E}" type="presParOf" srcId="{E1C5A0F0-0F11-4DA9-82A4-3625E00E2E40}" destId="{D113E7D5-3D2B-47FD-891B-1D0B819C3D48}" srcOrd="0" destOrd="0" presId="urn:microsoft.com/office/officeart/2018/2/layout/IconLabelList"/>
    <dgm:cxn modelId="{4816A021-53D1-49F3-863D-0DC69894A562}" type="presParOf" srcId="{D113E7D5-3D2B-47FD-891B-1D0B819C3D48}" destId="{6EF16300-2C2E-4108-8089-15A1B9D2F6C8}" srcOrd="0" destOrd="0" presId="urn:microsoft.com/office/officeart/2018/2/layout/IconLabelList"/>
    <dgm:cxn modelId="{A187DA2D-54D7-40BE-BA42-DC9BD11C9219}" type="presParOf" srcId="{D113E7D5-3D2B-47FD-891B-1D0B819C3D48}" destId="{525AAAF9-FE65-40DE-8339-CD627385F923}" srcOrd="1" destOrd="0" presId="urn:microsoft.com/office/officeart/2018/2/layout/IconLabelList"/>
    <dgm:cxn modelId="{0B13C804-0ECE-48CC-967F-34138940B281}" type="presParOf" srcId="{D113E7D5-3D2B-47FD-891B-1D0B819C3D48}" destId="{8F792D6D-3326-4380-A8B8-A36681F3D8D7}" srcOrd="2" destOrd="0" presId="urn:microsoft.com/office/officeart/2018/2/layout/IconLabelList"/>
    <dgm:cxn modelId="{FCEB34C0-0DC6-489A-9E05-A4E91FF18716}" type="presParOf" srcId="{E1C5A0F0-0F11-4DA9-82A4-3625E00E2E40}" destId="{8E3B7835-B127-4F7C-A0D3-44F46E2D2A0B}" srcOrd="1" destOrd="0" presId="urn:microsoft.com/office/officeart/2018/2/layout/IconLabelList"/>
    <dgm:cxn modelId="{284247DB-409B-45B6-B25D-913E9FBD49A1}" type="presParOf" srcId="{E1C5A0F0-0F11-4DA9-82A4-3625E00E2E40}" destId="{A21D719B-D407-4D76-8DE4-90DC5F857A16}" srcOrd="2" destOrd="0" presId="urn:microsoft.com/office/officeart/2018/2/layout/IconLabelList"/>
    <dgm:cxn modelId="{EA969B42-19C2-40E8-86DE-B8A04B2C49D0}" type="presParOf" srcId="{A21D719B-D407-4D76-8DE4-90DC5F857A16}" destId="{C1146A66-D6CE-4B06-A16A-96FA494791C5}" srcOrd="0" destOrd="0" presId="urn:microsoft.com/office/officeart/2018/2/layout/IconLabelList"/>
    <dgm:cxn modelId="{CB21952D-97F5-472B-B6A3-2BAC58EFD8EB}" type="presParOf" srcId="{A21D719B-D407-4D76-8DE4-90DC5F857A16}" destId="{EC3DAC72-8227-466F-B7E6-71A627911965}" srcOrd="1" destOrd="0" presId="urn:microsoft.com/office/officeart/2018/2/layout/IconLabelList"/>
    <dgm:cxn modelId="{3890825A-54D9-4312-B422-97CF066D8F3F}" type="presParOf" srcId="{A21D719B-D407-4D76-8DE4-90DC5F857A16}" destId="{A733FCDA-C6F1-454A-BF94-2914ACFC4E8B}" srcOrd="2" destOrd="0" presId="urn:microsoft.com/office/officeart/2018/2/layout/IconLabelList"/>
    <dgm:cxn modelId="{F04D6EC0-422A-4442-AB43-6CA01ED44DE6}" type="presParOf" srcId="{E1C5A0F0-0F11-4DA9-82A4-3625E00E2E40}" destId="{CB581DC5-AFD5-4C85-B0B5-BC5E7B121D5B}" srcOrd="3" destOrd="0" presId="urn:microsoft.com/office/officeart/2018/2/layout/IconLabelList"/>
    <dgm:cxn modelId="{8B4595F7-8974-4188-8E27-F99B0AF603DF}" type="presParOf" srcId="{E1C5A0F0-0F11-4DA9-82A4-3625E00E2E40}" destId="{68D9601C-4AA1-485E-A7AC-60BF317DBAA9}" srcOrd="4" destOrd="0" presId="urn:microsoft.com/office/officeart/2018/2/layout/IconLabelList"/>
    <dgm:cxn modelId="{47DC76DD-C7A3-49DB-BBF6-ADE82C298110}" type="presParOf" srcId="{68D9601C-4AA1-485E-A7AC-60BF317DBAA9}" destId="{9C9790DF-2916-413A-8AED-853975429A02}" srcOrd="0" destOrd="0" presId="urn:microsoft.com/office/officeart/2018/2/layout/IconLabelList"/>
    <dgm:cxn modelId="{34D3A5C7-DCE8-4AB9-B970-7B433DE6870D}" type="presParOf" srcId="{68D9601C-4AA1-485E-A7AC-60BF317DBAA9}" destId="{80192B8B-D72A-4D44-B534-5685FC028217}" srcOrd="1" destOrd="0" presId="urn:microsoft.com/office/officeart/2018/2/layout/IconLabelList"/>
    <dgm:cxn modelId="{FD0D874F-D3FC-481F-96B8-3A92A797EAAD}" type="presParOf" srcId="{68D9601C-4AA1-485E-A7AC-60BF317DBAA9}" destId="{3AF4D379-7F2D-4748-80E9-E26FEAE9439E}" srcOrd="2" destOrd="0" presId="urn:microsoft.com/office/officeart/2018/2/layout/IconLabelList"/>
    <dgm:cxn modelId="{EB53133D-13F8-4839-B6CC-635F317A3E89}" type="presParOf" srcId="{E1C5A0F0-0F11-4DA9-82A4-3625E00E2E40}" destId="{02F6E2D9-3625-4DE1-9901-7934277E8C0E}" srcOrd="5" destOrd="0" presId="urn:microsoft.com/office/officeart/2018/2/layout/IconLabelList"/>
    <dgm:cxn modelId="{8283402A-B43F-440C-963E-D1466C8C3AD9}" type="presParOf" srcId="{E1C5A0F0-0F11-4DA9-82A4-3625E00E2E40}" destId="{11032361-B282-481B-A4C4-3027AAA8A85E}" srcOrd="6" destOrd="0" presId="urn:microsoft.com/office/officeart/2018/2/layout/IconLabelList"/>
    <dgm:cxn modelId="{3F03D653-E4CF-497C-9A82-E62F43BE2581}" type="presParOf" srcId="{11032361-B282-481B-A4C4-3027AAA8A85E}" destId="{094286ED-77F6-4C3F-97DF-A4FF109F727E}" srcOrd="0" destOrd="0" presId="urn:microsoft.com/office/officeart/2018/2/layout/IconLabelList"/>
    <dgm:cxn modelId="{DF02D3C2-4AB4-49E3-BABB-0FBB49782C9B}" type="presParOf" srcId="{11032361-B282-481B-A4C4-3027AAA8A85E}" destId="{93D2705A-A5C5-4C1A-941C-3D0213728615}" srcOrd="1" destOrd="0" presId="urn:microsoft.com/office/officeart/2018/2/layout/IconLabelList"/>
    <dgm:cxn modelId="{E460FB24-F6F8-4648-99D1-DD6809E8D47A}" type="presParOf" srcId="{11032361-B282-481B-A4C4-3027AAA8A85E}" destId="{02189E84-49CD-406D-BA54-D0F3D96232B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0C6E8-DB48-472A-8D49-6C3F09A5EEF5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5E8B1-8121-4258-B0D6-DB20A58CCA79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1F270-11BD-4036-9856-C720F35C8B27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Relational database system for managing a library</a:t>
          </a:r>
        </a:p>
      </dsp:txBody>
      <dsp:txXfrm>
        <a:off x="1340173" y="795493"/>
        <a:ext cx="2552269" cy="1082781"/>
      </dsp:txXfrm>
    </dsp:sp>
    <dsp:sp modelId="{1F6B2F93-7969-434A-8015-C2D443E2AF93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CDF03-5E31-49E7-B8A2-CE09211AC42A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5E8E8-2963-4883-8C4C-E47E106E77D9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Built with SQL Server and C# Windows Forms</a:t>
          </a:r>
        </a:p>
      </dsp:txBody>
      <dsp:txXfrm>
        <a:off x="5651962" y="795493"/>
        <a:ext cx="2552269" cy="1082781"/>
      </dsp:txXfrm>
    </dsp:sp>
    <dsp:sp modelId="{2976F6D6-6DF8-419C-9018-163AC3727661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8575E-3C49-47E9-8132-5682C5636EC5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B836A-8021-44AC-90B1-D94D349D254F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Implements full CRUD operations</a:t>
          </a:r>
        </a:p>
      </dsp:txBody>
      <dsp:txXfrm>
        <a:off x="1340173" y="2647688"/>
        <a:ext cx="2552269" cy="1082781"/>
      </dsp:txXfrm>
    </dsp:sp>
    <dsp:sp modelId="{972F606F-3136-4290-A89D-9AFEAAF5D8AD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BDEC1-E3E3-4DD9-8783-828D824B9C98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4A0B8-48D5-452E-8C89-D1B8F7B33FDC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Supports frontend interface</a:t>
          </a:r>
        </a:p>
      </dsp:txBody>
      <dsp:txXfrm>
        <a:off x="5651962" y="2647688"/>
        <a:ext cx="2552269" cy="1082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0FF6C-EFF1-4008-A6EF-5768250B5CF7}">
      <dsp:nvSpPr>
        <dsp:cNvPr id="0" name=""/>
        <dsp:cNvSpPr/>
      </dsp:nvSpPr>
      <dsp:spPr>
        <a:xfrm>
          <a:off x="0" y="531"/>
          <a:ext cx="78867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3676E-C866-4E7A-ACB9-0DB7E74B636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C6D53-A01E-4CBA-9EA5-26DE42075761}">
      <dsp:nvSpPr>
        <dsp:cNvPr id="0" name=""/>
        <dsp:cNvSpPr/>
      </dsp:nvSpPr>
      <dsp:spPr>
        <a:xfrm>
          <a:off x="1435590" y="53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Enhanced ERD created with generalization (Person → Member/Staff)</a:t>
          </a:r>
        </a:p>
      </dsp:txBody>
      <dsp:txXfrm>
        <a:off x="1435590" y="531"/>
        <a:ext cx="6451109" cy="1242935"/>
      </dsp:txXfrm>
    </dsp:sp>
    <dsp:sp modelId="{6331B63E-9C07-4CDF-987E-DF3E3C5F2E4C}">
      <dsp:nvSpPr>
        <dsp:cNvPr id="0" name=""/>
        <dsp:cNvSpPr/>
      </dsp:nvSpPr>
      <dsp:spPr>
        <a:xfrm>
          <a:off x="0" y="1554201"/>
          <a:ext cx="78867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4C462-E1E4-4731-AA58-2B59CAAFACE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06BE9-40BD-4700-8509-AB99E8FB5BBC}">
      <dsp:nvSpPr>
        <dsp:cNvPr id="0" name=""/>
        <dsp:cNvSpPr/>
      </dsp:nvSpPr>
      <dsp:spPr>
        <a:xfrm>
          <a:off x="1435590" y="155420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13 normalized tables</a:t>
          </a:r>
        </a:p>
      </dsp:txBody>
      <dsp:txXfrm>
        <a:off x="1435590" y="1554201"/>
        <a:ext cx="6451109" cy="1242935"/>
      </dsp:txXfrm>
    </dsp:sp>
    <dsp:sp modelId="{121742D4-7C6E-47F8-8E18-CC4BCCE8431D}">
      <dsp:nvSpPr>
        <dsp:cNvPr id="0" name=""/>
        <dsp:cNvSpPr/>
      </dsp:nvSpPr>
      <dsp:spPr>
        <a:xfrm>
          <a:off x="0" y="3107870"/>
          <a:ext cx="78867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7641D-4D64-41C9-A60E-49AB637B629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1BB4D-1609-4CC7-A1EF-53FCEA195BD2}">
      <dsp:nvSpPr>
        <dsp:cNvPr id="0" name=""/>
        <dsp:cNvSpPr/>
      </dsp:nvSpPr>
      <dsp:spPr>
        <a:xfrm>
          <a:off x="1435590" y="3107870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relationships mapped via foreign keys</a:t>
          </a:r>
        </a:p>
      </dsp:txBody>
      <dsp:txXfrm>
        <a:off x="1435590" y="3107870"/>
        <a:ext cx="64511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88B2B-6CB8-46B3-B7CD-A48319F78CA1}">
      <dsp:nvSpPr>
        <dsp:cNvPr id="0" name=""/>
        <dsp:cNvSpPr/>
      </dsp:nvSpPr>
      <dsp:spPr>
        <a:xfrm>
          <a:off x="0" y="717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11327-D5D1-4D80-A0F2-E16BDEB2BF29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00088-3663-48D3-9589-34D1DEDF9CA2}">
      <dsp:nvSpPr>
        <dsp:cNvPr id="0" name=""/>
        <dsp:cNvSpPr/>
      </dsp:nvSpPr>
      <dsp:spPr>
        <a:xfrm>
          <a:off x="1939533" y="717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All tables normalized to 3NF</a:t>
          </a:r>
        </a:p>
      </dsp:txBody>
      <dsp:txXfrm>
        <a:off x="1939533" y="717"/>
        <a:ext cx="2786667" cy="1679249"/>
      </dsp:txXfrm>
    </dsp:sp>
    <dsp:sp modelId="{DB40E718-4253-4F74-973D-92C2B38FD97D}">
      <dsp:nvSpPr>
        <dsp:cNvPr id="0" name=""/>
        <dsp:cNvSpPr/>
      </dsp:nvSpPr>
      <dsp:spPr>
        <a:xfrm>
          <a:off x="0" y="2099779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B95834-7190-49E3-89CD-7CF45D77F001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3CCCC-91E9-45BE-85DD-85F89A4BEB8D}">
      <dsp:nvSpPr>
        <dsp:cNvPr id="0" name=""/>
        <dsp:cNvSpPr/>
      </dsp:nvSpPr>
      <dsp:spPr>
        <a:xfrm>
          <a:off x="1939533" y="2099779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Step-by-step breakdown provided</a:t>
          </a:r>
        </a:p>
      </dsp:txBody>
      <dsp:txXfrm>
        <a:off x="1939533" y="2099779"/>
        <a:ext cx="2786667" cy="1679249"/>
      </dsp:txXfrm>
    </dsp:sp>
    <dsp:sp modelId="{E246C1F9-F36D-43F5-8424-4C8EF24E395A}">
      <dsp:nvSpPr>
        <dsp:cNvPr id="0" name=""/>
        <dsp:cNvSpPr/>
      </dsp:nvSpPr>
      <dsp:spPr>
        <a:xfrm>
          <a:off x="0" y="4198841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56323-A253-4E41-B3BE-0EAEB0677DE7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BE9B6-4F4A-49E3-90F1-D094DD621607}">
      <dsp:nvSpPr>
        <dsp:cNvPr id="0" name=""/>
        <dsp:cNvSpPr/>
      </dsp:nvSpPr>
      <dsp:spPr>
        <a:xfrm>
          <a:off x="1939533" y="4198841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No partial or transitive dependencies</a:t>
          </a:r>
        </a:p>
      </dsp:txBody>
      <dsp:txXfrm>
        <a:off x="1939533" y="4198841"/>
        <a:ext cx="2786667" cy="16792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78464-DDFF-4B64-9394-519503BE60D9}">
      <dsp:nvSpPr>
        <dsp:cNvPr id="0" name=""/>
        <dsp:cNvSpPr/>
      </dsp:nvSpPr>
      <dsp:spPr>
        <a:xfrm>
          <a:off x="0" y="717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99585-1FB8-46A7-BF8E-AFC834ED6859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3F65E-CE53-4D68-AAAC-3D61ADAC34EE}">
      <dsp:nvSpPr>
        <dsp:cNvPr id="0" name=""/>
        <dsp:cNvSpPr/>
      </dsp:nvSpPr>
      <dsp:spPr>
        <a:xfrm>
          <a:off x="1939533" y="717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Tables created using CREATE TABLE statements</a:t>
          </a:r>
        </a:p>
      </dsp:txBody>
      <dsp:txXfrm>
        <a:off x="1939533" y="717"/>
        <a:ext cx="2786667" cy="1679249"/>
      </dsp:txXfrm>
    </dsp:sp>
    <dsp:sp modelId="{F7771595-176A-4B0A-A99C-CDBD79B2F603}">
      <dsp:nvSpPr>
        <dsp:cNvPr id="0" name=""/>
        <dsp:cNvSpPr/>
      </dsp:nvSpPr>
      <dsp:spPr>
        <a:xfrm>
          <a:off x="0" y="2099779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77215-C8EA-4AA8-AFB8-A710AB98A733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A18AC-EA63-48A2-8138-5DF5C39A54B2}">
      <dsp:nvSpPr>
        <dsp:cNvPr id="0" name=""/>
        <dsp:cNvSpPr/>
      </dsp:nvSpPr>
      <dsp:spPr>
        <a:xfrm>
          <a:off x="1939533" y="2099779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Foreign keys, constraints, and validation checks added</a:t>
          </a:r>
        </a:p>
      </dsp:txBody>
      <dsp:txXfrm>
        <a:off x="1939533" y="2099779"/>
        <a:ext cx="2786667" cy="1679249"/>
      </dsp:txXfrm>
    </dsp:sp>
    <dsp:sp modelId="{38A6A0E4-710D-4777-8839-E7688805B726}">
      <dsp:nvSpPr>
        <dsp:cNvPr id="0" name=""/>
        <dsp:cNvSpPr/>
      </dsp:nvSpPr>
      <dsp:spPr>
        <a:xfrm>
          <a:off x="0" y="4198841"/>
          <a:ext cx="47262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7E44D-99F3-41E5-8984-A3728798F3C6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B06C59-E091-4077-8AC5-CBAF74AFC03B}">
      <dsp:nvSpPr>
        <dsp:cNvPr id="0" name=""/>
        <dsp:cNvSpPr/>
      </dsp:nvSpPr>
      <dsp:spPr>
        <a:xfrm>
          <a:off x="1939533" y="4198841"/>
          <a:ext cx="27866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Sample data: 10+ rows per table</a:t>
          </a:r>
        </a:p>
      </dsp:txBody>
      <dsp:txXfrm>
        <a:off x="1939533" y="4198841"/>
        <a:ext cx="2786667" cy="16792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F16300-2C2E-4108-8089-15A1B9D2F6C8}">
      <dsp:nvSpPr>
        <dsp:cNvPr id="0" name=""/>
        <dsp:cNvSpPr/>
      </dsp:nvSpPr>
      <dsp:spPr>
        <a:xfrm>
          <a:off x="555868" y="106213"/>
          <a:ext cx="647050" cy="647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92D6D-3326-4380-A8B8-A36681F3D8D7}">
      <dsp:nvSpPr>
        <dsp:cNvPr id="0" name=""/>
        <dsp:cNvSpPr/>
      </dsp:nvSpPr>
      <dsp:spPr>
        <a:xfrm>
          <a:off x="160448" y="969023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INSERT: Add new members, books, loans</a:t>
          </a:r>
        </a:p>
      </dsp:txBody>
      <dsp:txXfrm>
        <a:off x="160448" y="969023"/>
        <a:ext cx="1437890" cy="575156"/>
      </dsp:txXfrm>
    </dsp:sp>
    <dsp:sp modelId="{C1146A66-D6CE-4B06-A16A-96FA494791C5}">
      <dsp:nvSpPr>
        <dsp:cNvPr id="0" name=""/>
        <dsp:cNvSpPr/>
      </dsp:nvSpPr>
      <dsp:spPr>
        <a:xfrm>
          <a:off x="2245390" y="106213"/>
          <a:ext cx="647050" cy="647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3FCDA-C6F1-454A-BF94-2914ACFC4E8B}">
      <dsp:nvSpPr>
        <dsp:cNvPr id="0" name=""/>
        <dsp:cNvSpPr/>
      </dsp:nvSpPr>
      <dsp:spPr>
        <a:xfrm>
          <a:off x="1849970" y="969023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SELECT: View all books, current loans, reservations</a:t>
          </a:r>
        </a:p>
      </dsp:txBody>
      <dsp:txXfrm>
        <a:off x="1849970" y="969023"/>
        <a:ext cx="1437890" cy="575156"/>
      </dsp:txXfrm>
    </dsp:sp>
    <dsp:sp modelId="{9C9790DF-2916-413A-8AED-853975429A02}">
      <dsp:nvSpPr>
        <dsp:cNvPr id="0" name=""/>
        <dsp:cNvSpPr/>
      </dsp:nvSpPr>
      <dsp:spPr>
        <a:xfrm>
          <a:off x="555868" y="1903652"/>
          <a:ext cx="647050" cy="647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4D379-7F2D-4748-80E9-E26FEAE9439E}">
      <dsp:nvSpPr>
        <dsp:cNvPr id="0" name=""/>
        <dsp:cNvSpPr/>
      </dsp:nvSpPr>
      <dsp:spPr>
        <a:xfrm>
          <a:off x="160448" y="2766461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UPDATE: Return books, update contact info</a:t>
          </a:r>
        </a:p>
      </dsp:txBody>
      <dsp:txXfrm>
        <a:off x="160448" y="2766461"/>
        <a:ext cx="1437890" cy="575156"/>
      </dsp:txXfrm>
    </dsp:sp>
    <dsp:sp modelId="{094286ED-77F6-4C3F-97DF-A4FF109F727E}">
      <dsp:nvSpPr>
        <dsp:cNvPr id="0" name=""/>
        <dsp:cNvSpPr/>
      </dsp:nvSpPr>
      <dsp:spPr>
        <a:xfrm>
          <a:off x="2245390" y="1903652"/>
          <a:ext cx="647050" cy="6470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89E84-49CD-406D-BA54-D0F3D96232B4}">
      <dsp:nvSpPr>
        <dsp:cNvPr id="0" name=""/>
        <dsp:cNvSpPr/>
      </dsp:nvSpPr>
      <dsp:spPr>
        <a:xfrm>
          <a:off x="1849970" y="2766461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DELETE: Remove reservations, reviews, books</a:t>
          </a:r>
        </a:p>
      </dsp:txBody>
      <dsp:txXfrm>
        <a:off x="1849970" y="2766461"/>
        <a:ext cx="1437890" cy="575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Floating Numbers And Letters On Top Of A Book">
            <a:extLst>
              <a:ext uri="{FF2B5EF4-FFF2-40B4-BE49-F238E27FC236}">
                <a16:creationId xmlns:a16="http://schemas.microsoft.com/office/drawing/2014/main" id="{46A47303-1625-0EDD-D47D-26F3ABDCF0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270" r="17516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Library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Semester Project – Database Systems</a:t>
            </a:r>
          </a:p>
          <a:p>
            <a:r>
              <a:rPr lang="en-US">
                <a:solidFill>
                  <a:srgbClr val="FFFFFF"/>
                </a:solidFill>
              </a:rPr>
              <a:t>Hafiz Danial Ahmed Khan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7088" y="253140"/>
            <a:ext cx="4638416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3636" y="253140"/>
            <a:ext cx="4638416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2792" y="136525"/>
            <a:ext cx="4638416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BCFDD-A0B0-25C1-1C68-872797EA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965580"/>
            <a:ext cx="3903366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0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2206" y="975977"/>
            <a:ext cx="310173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2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2206" y="975977"/>
            <a:ext cx="310173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3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60710" y="1755501"/>
            <a:ext cx="1199121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9865" y="4236107"/>
            <a:ext cx="383241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9865" y="4236107"/>
            <a:ext cx="383241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48238" y="4175798"/>
            <a:ext cx="1396129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6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757F6F-D080-B920-1865-1908093749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3" name="Rectangle 37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sz="4500"/>
              <a:t>ERD / EERD Design</a:t>
            </a:r>
          </a:p>
        </p:txBody>
      </p:sp>
      <p:graphicFrame>
        <p:nvGraphicFramePr>
          <p:cNvPr id="362" name="Content Placeholder 2">
            <a:extLst>
              <a:ext uri="{FF2B5EF4-FFF2-40B4-BE49-F238E27FC236}">
                <a16:creationId xmlns:a16="http://schemas.microsoft.com/office/drawing/2014/main" id="{6D7BC5AE-4516-212B-BE62-28AB7FD0ED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96501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Normalization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1513A4-B5AC-EA9A-9341-99E8DBE90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760303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SQL Implementation</a:t>
            </a:r>
          </a:p>
        </p:txBody>
      </p:sp>
      <p:grpSp>
        <p:nvGrpSpPr>
          <p:cNvPr id="4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92FCBE-574D-8C02-CCA4-4B0D853E2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617581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448311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CRUD Operations</a:t>
            </a:r>
          </a:p>
        </p:txBody>
      </p:sp>
      <p:pic>
        <p:nvPicPr>
          <p:cNvPr id="5" name="Picture 4" descr="A book on a table&#10;&#10;AI-generated content may be incorrect.">
            <a:extLst>
              <a:ext uri="{FF2B5EF4-FFF2-40B4-BE49-F238E27FC236}">
                <a16:creationId xmlns:a16="http://schemas.microsoft.com/office/drawing/2014/main" id="{C6C331FA-6F42-46B6-A94E-82DE6FA9B8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51" r="33507"/>
          <a:stretch>
            <a:fillRect/>
          </a:stretch>
        </p:blipFill>
        <p:spPr>
          <a:xfrm>
            <a:off x="4881834" y="867064"/>
            <a:ext cx="3369629" cy="504879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E5E9F51-2C15-A6C9-A585-51BBA82291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579092"/>
              </p:ext>
            </p:extLst>
          </p:nvPr>
        </p:nvGraphicFramePr>
        <p:xfrm>
          <a:off x="657519" y="2533476"/>
          <a:ext cx="3448310" cy="3447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649CEA-EF72-CB95-771E-17EB385C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100024" y="863980"/>
            <a:ext cx="2987899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FF915-3322-B7EC-1F3D-F42DF56A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221" y="479493"/>
            <a:ext cx="4094129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CRUD Operations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004647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5775761F-2416-7AE2-3209-EB024A6F0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386" y="1552610"/>
            <a:ext cx="3583036" cy="358303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9C1C3-C370-305C-8ADA-EFCA3A304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221" y="1984443"/>
            <a:ext cx="4094129" cy="4192520"/>
          </a:xfrm>
        </p:spPr>
        <p:txBody>
          <a:bodyPr>
            <a:normAutofit/>
          </a:bodyPr>
          <a:lstStyle/>
          <a:p>
            <a:r>
              <a:rPr lang="en-US"/>
              <a:t>Stored Procedures: Created Stored Procedures for CRUD Operations making them Dynamic and encapsulated</a:t>
            </a:r>
          </a:p>
        </p:txBody>
      </p:sp>
    </p:spTree>
    <p:extLst>
      <p:ext uri="{BB962C8B-B14F-4D97-AF65-F5344CB8AC3E}">
        <p14:creationId xmlns:p14="http://schemas.microsoft.com/office/powerpoint/2010/main" val="243227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721"/>
            <a:ext cx="3530753" cy="1225650"/>
          </a:xfrm>
        </p:spPr>
        <p:txBody>
          <a:bodyPr anchor="b"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Frontend Interface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749756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673326" y="1909192"/>
            <a:ext cx="3439885" cy="364771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Developed with C# Windows Forms</a:t>
            </a:r>
          </a:p>
          <a:p>
            <a:r>
              <a:rPr lang="en-US" sz="1700" dirty="0">
                <a:solidFill>
                  <a:schemeClr val="bg1"/>
                </a:solidFill>
              </a:rPr>
              <a:t>6 main features: View Books, Add Member, Create Loan, Add Staff, Manage Genre, Manage Publisher</a:t>
            </a:r>
          </a:p>
          <a:p>
            <a:r>
              <a:rPr lang="en-US" sz="1700" dirty="0">
                <a:solidFill>
                  <a:schemeClr val="bg1"/>
                </a:solidFill>
              </a:rPr>
              <a:t>SQL Server integrated backend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5707672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7F75438-B3CB-8DC1-120E-88DB3DB1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00" r="42467" b="1691"/>
          <a:stretch>
            <a:fillRect/>
          </a:stretch>
        </p:blipFill>
        <p:spPr>
          <a:xfrm>
            <a:off x="4894089" y="1187746"/>
            <a:ext cx="4249911" cy="44825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606" y="1187311"/>
            <a:ext cx="3817164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975" y="1178924"/>
            <a:ext cx="3817164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840" y="1130846"/>
            <a:ext cx="3779606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280" y="1424181"/>
            <a:ext cx="1016653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629793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629793"/>
            <a:ext cx="685924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49521" y="5188771"/>
            <a:ext cx="807591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91619"/>
            <a:ext cx="3679050" cy="404219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952" y="1130846"/>
            <a:ext cx="3731078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Complete end-to-end relational DB system</a:t>
            </a:r>
          </a:p>
          <a:p>
            <a:r>
              <a:rPr lang="en-US" dirty="0">
                <a:solidFill>
                  <a:schemeClr val="bg1"/>
                </a:solidFill>
              </a:rPr>
              <a:t>Normalized, tested, and integrated</a:t>
            </a:r>
          </a:p>
          <a:p>
            <a:r>
              <a:rPr lang="en-US" dirty="0">
                <a:solidFill>
                  <a:schemeClr val="bg1"/>
                </a:solidFill>
              </a:rPr>
              <a:t>Bonus: Fully working frontend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221</Words>
  <Application>Microsoft Office PowerPoint</Application>
  <PresentationFormat>On-screen Show (4:3)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Library Management System</vt:lpstr>
      <vt:lpstr>Project Overview</vt:lpstr>
      <vt:lpstr>ERD / EERD Design</vt:lpstr>
      <vt:lpstr>Normalization</vt:lpstr>
      <vt:lpstr>SQL Implementation</vt:lpstr>
      <vt:lpstr>CRUD Operations</vt:lpstr>
      <vt:lpstr>CRUD Operations</vt:lpstr>
      <vt:lpstr>Frontend Interface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Danial Ahmed</cp:lastModifiedBy>
  <cp:revision>2</cp:revision>
  <dcterms:created xsi:type="dcterms:W3CDTF">2013-01-27T09:14:16Z</dcterms:created>
  <dcterms:modified xsi:type="dcterms:W3CDTF">2025-06-12T07:08:25Z</dcterms:modified>
  <cp:category/>
</cp:coreProperties>
</file>